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sldIdLst>
    <p:sldId id="293" r:id="rId5"/>
    <p:sldId id="294" r:id="rId6"/>
    <p:sldId id="295" r:id="rId7"/>
    <p:sldId id="257" r:id="rId8"/>
    <p:sldId id="269" r:id="rId9"/>
    <p:sldId id="321" r:id="rId10"/>
    <p:sldId id="271" r:id="rId11"/>
    <p:sldId id="283" r:id="rId12"/>
    <p:sldId id="270" r:id="rId13"/>
    <p:sldId id="272" r:id="rId14"/>
    <p:sldId id="325" r:id="rId15"/>
    <p:sldId id="327" r:id="rId16"/>
    <p:sldId id="326" r:id="rId17"/>
    <p:sldId id="278" r:id="rId18"/>
    <p:sldId id="277" r:id="rId19"/>
    <p:sldId id="284" r:id="rId20"/>
    <p:sldId id="279" r:id="rId21"/>
    <p:sldId id="329" r:id="rId22"/>
    <p:sldId id="330" r:id="rId23"/>
    <p:sldId id="331" r:id="rId24"/>
    <p:sldId id="332" r:id="rId25"/>
    <p:sldId id="333" r:id="rId26"/>
    <p:sldId id="334" r:id="rId27"/>
    <p:sldId id="328" r:id="rId28"/>
    <p:sldId id="335" r:id="rId29"/>
    <p:sldId id="337" r:id="rId30"/>
    <p:sldId id="338" r:id="rId31"/>
    <p:sldId id="340" r:id="rId32"/>
    <p:sldId id="336" r:id="rId33"/>
    <p:sldId id="322" r:id="rId34"/>
    <p:sldId id="323" r:id="rId35"/>
    <p:sldId id="324" r:id="rId36"/>
    <p:sldId id="287" r:id="rId37"/>
    <p:sldId id="260" r:id="rId38"/>
    <p:sldId id="273" r:id="rId39"/>
    <p:sldId id="276" r:id="rId40"/>
    <p:sldId id="259" r:id="rId41"/>
    <p:sldId id="274" r:id="rId42"/>
    <p:sldId id="281" r:id="rId43"/>
    <p:sldId id="339" r:id="rId44"/>
    <p:sldId id="275" r:id="rId45"/>
    <p:sldId id="280" r:id="rId46"/>
    <p:sldId id="286" r:id="rId47"/>
    <p:sldId id="262" r:id="rId48"/>
    <p:sldId id="263" r:id="rId49"/>
    <p:sldId id="264" r:id="rId50"/>
    <p:sldId id="282" r:id="rId51"/>
    <p:sldId id="29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808"/>
    <a:srgbClr val="13A5B4"/>
    <a:srgbClr val="6C042E"/>
    <a:srgbClr val="FFE12D"/>
    <a:srgbClr val="37373F"/>
    <a:srgbClr val="91ADB9"/>
    <a:srgbClr val="7F7E86"/>
    <a:srgbClr val="65AC52"/>
    <a:srgbClr val="DA5A8B"/>
    <a:srgbClr val="66C8B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9663F-FB70-49F7-ABA0-CE322960AC7B}" v="980" dt="2022-01-27T19:26:13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64" autoAdjust="0"/>
  </p:normalViewPr>
  <p:slideViewPr>
    <p:cSldViewPr snapToGrid="0" showGuides="1">
      <p:cViewPr varScale="1">
        <p:scale>
          <a:sx n="75" d="100"/>
          <a:sy n="75" d="100"/>
        </p:scale>
        <p:origin x="5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/>
      <dgm:spPr/>
      <dgm:t>
        <a:bodyPr/>
        <a:lstStyle/>
        <a:p>
          <a:pPr latinLnBrk="1"/>
          <a:r>
            <a:rPr lang="en-US" altLang="ko-KR" dirty="0"/>
            <a:t>Flex</a:t>
          </a:r>
          <a:endParaRPr lang="ko-KR" altLang="en-US" dirty="0"/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/>
      <dgm:spPr/>
      <dgm:t>
        <a:bodyPr/>
        <a:lstStyle/>
        <a:p>
          <a:pPr latinLnBrk="1"/>
          <a:r>
            <a:rPr lang="en-US" altLang="ko-KR" dirty="0"/>
            <a:t>Scroll banner</a:t>
          </a:r>
          <a:endParaRPr lang="ko-KR" altLang="en-US" dirty="0"/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/>
      <dgm:spPr/>
      <dgm:t>
        <a:bodyPr/>
        <a:lstStyle/>
        <a:p>
          <a:pPr latinLnBrk="1"/>
          <a:r>
            <a:rPr lang="en-US" altLang="ko-KR" dirty="0"/>
            <a:t>Header</a:t>
          </a:r>
          <a:endParaRPr lang="ko-KR" altLang="en-US" dirty="0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B9EA5878-F8A3-4A19-9452-F857E04EA53F}">
      <dgm:prSet phldrT="[텍스트]"/>
      <dgm:spPr/>
      <dgm:t>
        <a:bodyPr/>
        <a:lstStyle/>
        <a:p>
          <a:pPr latinLnBrk="1"/>
          <a:r>
            <a:rPr lang="en-US" altLang="ko-KR" dirty="0"/>
            <a:t>navigation</a:t>
          </a:r>
          <a:endParaRPr lang="ko-KR" altLang="en-US" dirty="0"/>
        </a:p>
      </dgm:t>
    </dgm:pt>
    <dgm:pt modelId="{603A637D-2435-4EA2-A225-381854EF0F05}" type="par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8E7F7B84-836C-4F1E-84C9-BB6829635A9B}" type="sib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585CF964-A4A9-48E5-A899-F364B2284E05}">
      <dgm:prSet phldrT="[텍스트]"/>
      <dgm:spPr/>
      <dgm:t>
        <a:bodyPr/>
        <a:lstStyle/>
        <a:p>
          <a:pPr latinLnBrk="1"/>
          <a:r>
            <a:rPr lang="en-US" altLang="ko-KR" dirty="0"/>
            <a:t>grid</a:t>
          </a:r>
          <a:endParaRPr lang="ko-KR" altLang="en-US" dirty="0"/>
        </a:p>
      </dgm:t>
    </dgm:pt>
    <dgm:pt modelId="{EC3F8656-4C34-49E6-AB11-3A3F33A5C9C5}" type="parTrans" cxnId="{BA3B8E23-3827-4593-9E8D-EE2D449E22CD}">
      <dgm:prSet/>
      <dgm:spPr/>
      <dgm:t>
        <a:bodyPr/>
        <a:lstStyle/>
        <a:p>
          <a:pPr latinLnBrk="1"/>
          <a:endParaRPr lang="ko-KR" altLang="en-US"/>
        </a:p>
      </dgm:t>
    </dgm:pt>
    <dgm:pt modelId="{694090AB-0BF3-4A84-B2E6-8D15931F4E3D}" type="sibTrans" cxnId="{BA3B8E23-3827-4593-9E8D-EE2D449E22CD}">
      <dgm:prSet/>
      <dgm:spPr/>
      <dgm:t>
        <a:bodyPr/>
        <a:lstStyle/>
        <a:p>
          <a:pPr latinLnBrk="1"/>
          <a:endParaRPr lang="ko-KR" altLang="en-US"/>
        </a:p>
      </dgm:t>
    </dgm:pt>
    <dgm:pt modelId="{8DD4CF8D-52FF-4E76-85C8-B2CABF0B97B2}">
      <dgm:prSet phldrT="[텍스트]"/>
      <dgm:spPr/>
      <dgm:t>
        <a:bodyPr/>
        <a:lstStyle/>
        <a:p>
          <a:pPr latinLnBrk="1"/>
          <a:r>
            <a:rPr lang="en-US" altLang="ko-KR" dirty="0"/>
            <a:t>Page </a:t>
          </a:r>
          <a:r>
            <a:rPr lang="ko-KR" altLang="en-US" dirty="0"/>
            <a:t>이동</a:t>
          </a:r>
        </a:p>
      </dgm:t>
    </dgm:pt>
    <dgm:pt modelId="{93FA725B-90D9-499A-ACC9-324C786C07EB}" type="parTrans" cxnId="{DD3649C5-42C5-441B-B499-7C4ADE7329EF}">
      <dgm:prSet/>
      <dgm:spPr/>
      <dgm:t>
        <a:bodyPr/>
        <a:lstStyle/>
        <a:p>
          <a:pPr latinLnBrk="1"/>
          <a:endParaRPr lang="ko-KR" altLang="en-US"/>
        </a:p>
      </dgm:t>
    </dgm:pt>
    <dgm:pt modelId="{799C4543-81FC-4A0A-B218-F5112D6A01BB}" type="sibTrans" cxnId="{DD3649C5-42C5-441B-B499-7C4ADE7329EF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BA3B8E23-3827-4593-9E8D-EE2D449E22CD}" srcId="{88C53699-90EC-4576-9964-CE8954827D24}" destId="{585CF964-A4A9-48E5-A899-F364B2284E05}" srcOrd="1" destOrd="0" parTransId="{EC3F8656-4C34-49E6-AB11-3A3F33A5C9C5}" sibTransId="{694090AB-0BF3-4A84-B2E6-8D15931F4E3D}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9A10441-DE4E-4B24-83BF-F11262298F78}" type="presOf" srcId="{8DD4CF8D-52FF-4E76-85C8-B2CABF0B97B2}" destId="{E4CCCCCB-7222-4214-A273-BBD8EB7DD8F5}" srcOrd="0" destOrd="1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F0E0128E-5F24-41ED-816B-FD34367AFB01}" type="presOf" srcId="{585CF964-A4A9-48E5-A899-F364B2284E05}" destId="{5977AFDA-2BE7-4AAC-9BEA-977CC9F9116C}" srcOrd="0" destOrd="1" presId="urn:microsoft.com/office/officeart/2005/8/layout/radial2"/>
    <dgm:cxn modelId="{FD6721BA-E7FE-4EC4-B7B5-171110A0EEE8}" type="presOf" srcId="{B9EA5878-F8A3-4A19-9452-F857E04EA53F}" destId="{6217E95A-CE6E-4AE6-8E05-A66C30A21271}" srcOrd="0" destOrd="1" presId="urn:microsoft.com/office/officeart/2005/8/layout/radial2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DD3649C5-42C5-441B-B499-7C4ADE7329EF}" srcId="{45AFC36A-3381-411F-A353-C12721ED550C}" destId="{8DD4CF8D-52FF-4E76-85C8-B2CABF0B97B2}" srcOrd="1" destOrd="0" parTransId="{93FA725B-90D9-499A-ACC9-324C786C07EB}" sibTransId="{799C4543-81FC-4A0A-B218-F5112D6A01BB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94346BF0-EC70-4E3A-A92E-D3A2E37C5760}" srcId="{39B9775B-AE4F-4C46-89EE-4CF0AD3EAEEA}" destId="{B9EA5878-F8A3-4A19-9452-F857E04EA53F}" srcOrd="1" destOrd="0" parTransId="{603A637D-2435-4EA2-A225-381854EF0F05}" sibTransId="{8E7F7B84-836C-4F1E-84C9-BB6829635A9B}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/>
      <dgm:spPr/>
      <dgm:t>
        <a:bodyPr/>
        <a:lstStyle/>
        <a:p>
          <a:pPr latinLnBrk="1"/>
          <a:r>
            <a:rPr lang="en-US" altLang="ko-KR" dirty="0"/>
            <a:t>Flex</a:t>
          </a:r>
          <a:endParaRPr lang="ko-KR" altLang="en-US" dirty="0"/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/>
      <dgm:spPr/>
      <dgm:t>
        <a:bodyPr/>
        <a:lstStyle/>
        <a:p>
          <a:pPr latinLnBrk="1"/>
          <a:r>
            <a:rPr lang="en-US" altLang="ko-KR" dirty="0"/>
            <a:t>Scroll banner</a:t>
          </a:r>
          <a:endParaRPr lang="ko-KR" altLang="en-US" dirty="0"/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/>
      <dgm:spPr/>
      <dgm:t>
        <a:bodyPr/>
        <a:lstStyle/>
        <a:p>
          <a:pPr latinLnBrk="1"/>
          <a:r>
            <a:rPr lang="en-US" altLang="ko-KR" dirty="0"/>
            <a:t>Header</a:t>
          </a:r>
          <a:endParaRPr lang="ko-KR" altLang="en-US" dirty="0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B9EA5878-F8A3-4A19-9452-F857E04EA53F}">
      <dgm:prSet phldrT="[텍스트]"/>
      <dgm:spPr/>
      <dgm:t>
        <a:bodyPr/>
        <a:lstStyle/>
        <a:p>
          <a:pPr latinLnBrk="1"/>
          <a:r>
            <a:rPr lang="en-US" altLang="ko-KR" dirty="0"/>
            <a:t>navigation</a:t>
          </a:r>
          <a:endParaRPr lang="ko-KR" altLang="en-US" dirty="0"/>
        </a:p>
      </dgm:t>
    </dgm:pt>
    <dgm:pt modelId="{603A637D-2435-4EA2-A225-381854EF0F05}" type="par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8E7F7B84-836C-4F1E-84C9-BB6829635A9B}" type="sib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585CF964-A4A9-48E5-A899-F364B2284E05}">
      <dgm:prSet phldrT="[텍스트]"/>
      <dgm:spPr/>
      <dgm:t>
        <a:bodyPr/>
        <a:lstStyle/>
        <a:p>
          <a:pPr latinLnBrk="1"/>
          <a:r>
            <a:rPr lang="en-US" altLang="ko-KR" dirty="0"/>
            <a:t>grid</a:t>
          </a:r>
          <a:endParaRPr lang="ko-KR" altLang="en-US" dirty="0"/>
        </a:p>
      </dgm:t>
    </dgm:pt>
    <dgm:pt modelId="{EC3F8656-4C34-49E6-AB11-3A3F33A5C9C5}" type="parTrans" cxnId="{BA3B8E23-3827-4593-9E8D-EE2D449E22CD}">
      <dgm:prSet/>
      <dgm:spPr/>
      <dgm:t>
        <a:bodyPr/>
        <a:lstStyle/>
        <a:p>
          <a:pPr latinLnBrk="1"/>
          <a:endParaRPr lang="ko-KR" altLang="en-US"/>
        </a:p>
      </dgm:t>
    </dgm:pt>
    <dgm:pt modelId="{694090AB-0BF3-4A84-B2E6-8D15931F4E3D}" type="sibTrans" cxnId="{BA3B8E23-3827-4593-9E8D-EE2D449E22CD}">
      <dgm:prSet/>
      <dgm:spPr/>
      <dgm:t>
        <a:bodyPr/>
        <a:lstStyle/>
        <a:p>
          <a:pPr latinLnBrk="1"/>
          <a:endParaRPr lang="ko-KR" altLang="en-US"/>
        </a:p>
      </dgm:t>
    </dgm:pt>
    <dgm:pt modelId="{8DD4CF8D-52FF-4E76-85C8-B2CABF0B97B2}">
      <dgm:prSet phldrT="[텍스트]"/>
      <dgm:spPr/>
      <dgm:t>
        <a:bodyPr/>
        <a:lstStyle/>
        <a:p>
          <a:pPr latinLnBrk="1"/>
          <a:r>
            <a:rPr lang="en-US" altLang="ko-KR" dirty="0"/>
            <a:t>Page </a:t>
          </a:r>
          <a:r>
            <a:rPr lang="ko-KR" altLang="en-US" dirty="0"/>
            <a:t>이동</a:t>
          </a:r>
        </a:p>
      </dgm:t>
    </dgm:pt>
    <dgm:pt modelId="{93FA725B-90D9-499A-ACC9-324C786C07EB}" type="parTrans" cxnId="{DD3649C5-42C5-441B-B499-7C4ADE7329EF}">
      <dgm:prSet/>
      <dgm:spPr/>
      <dgm:t>
        <a:bodyPr/>
        <a:lstStyle/>
        <a:p>
          <a:pPr latinLnBrk="1"/>
          <a:endParaRPr lang="ko-KR" altLang="en-US"/>
        </a:p>
      </dgm:t>
    </dgm:pt>
    <dgm:pt modelId="{799C4543-81FC-4A0A-B218-F5112D6A01BB}" type="sibTrans" cxnId="{DD3649C5-42C5-441B-B499-7C4ADE7329EF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BA3B8E23-3827-4593-9E8D-EE2D449E22CD}" srcId="{88C53699-90EC-4576-9964-CE8954827D24}" destId="{585CF964-A4A9-48E5-A899-F364B2284E05}" srcOrd="1" destOrd="0" parTransId="{EC3F8656-4C34-49E6-AB11-3A3F33A5C9C5}" sibTransId="{694090AB-0BF3-4A84-B2E6-8D15931F4E3D}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9A10441-DE4E-4B24-83BF-F11262298F78}" type="presOf" srcId="{8DD4CF8D-52FF-4E76-85C8-B2CABF0B97B2}" destId="{E4CCCCCB-7222-4214-A273-BBD8EB7DD8F5}" srcOrd="0" destOrd="1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F0E0128E-5F24-41ED-816B-FD34367AFB01}" type="presOf" srcId="{585CF964-A4A9-48E5-A899-F364B2284E05}" destId="{5977AFDA-2BE7-4AAC-9BEA-977CC9F9116C}" srcOrd="0" destOrd="1" presId="urn:microsoft.com/office/officeart/2005/8/layout/radial2"/>
    <dgm:cxn modelId="{FD6721BA-E7FE-4EC4-B7B5-171110A0EEE8}" type="presOf" srcId="{B9EA5878-F8A3-4A19-9452-F857E04EA53F}" destId="{6217E95A-CE6E-4AE6-8E05-A66C30A21271}" srcOrd="0" destOrd="1" presId="urn:microsoft.com/office/officeart/2005/8/layout/radial2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DD3649C5-42C5-441B-B499-7C4ADE7329EF}" srcId="{45AFC36A-3381-411F-A353-C12721ED550C}" destId="{8DD4CF8D-52FF-4E76-85C8-B2CABF0B97B2}" srcOrd="1" destOrd="0" parTransId="{93FA725B-90D9-499A-ACC9-324C786C07EB}" sibTransId="{799C4543-81FC-4A0A-B218-F5112D6A01BB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94346BF0-EC70-4E3A-A92E-D3A2E37C5760}" srcId="{39B9775B-AE4F-4C46-89EE-4CF0AD3EAEEA}" destId="{B9EA5878-F8A3-4A19-9452-F857E04EA53F}" srcOrd="1" destOrd="0" parTransId="{603A637D-2435-4EA2-A225-381854EF0F05}" sibTransId="{8E7F7B84-836C-4F1E-84C9-BB6829635A9B}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/>
      <dgm:spPr/>
      <dgm:t>
        <a:bodyPr/>
        <a:lstStyle/>
        <a:p>
          <a:pPr latinLnBrk="1"/>
          <a:r>
            <a:rPr lang="ko-KR" altLang="en-US" dirty="0"/>
            <a:t>고민상자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/>
      <dgm:spPr/>
      <dgm:t>
        <a:bodyPr/>
        <a:lstStyle/>
        <a:p>
          <a:pPr latinLnBrk="1"/>
          <a:r>
            <a:rPr lang="en-US" altLang="ko-KR" dirty="0"/>
            <a:t>Form</a:t>
          </a:r>
          <a:endParaRPr lang="ko-KR" altLang="en-US" dirty="0"/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/>
      <dgm:spPr/>
      <dgm:t>
        <a:bodyPr/>
        <a:lstStyle/>
        <a:p>
          <a:pPr latinLnBrk="1"/>
          <a:r>
            <a:rPr lang="en-US" altLang="ko-KR" dirty="0"/>
            <a:t>Footer</a:t>
          </a:r>
          <a:endParaRPr lang="ko-KR" altLang="en-US" dirty="0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B9EA5878-F8A3-4A19-9452-F857E04EA53F}">
      <dgm:prSet phldrT="[텍스트]"/>
      <dgm:spPr/>
      <dgm:t>
        <a:bodyPr/>
        <a:lstStyle/>
        <a:p>
          <a:pPr latinLnBrk="1"/>
          <a:r>
            <a:rPr lang="en-US" altLang="ko-KR" dirty="0"/>
            <a:t>navigation</a:t>
          </a:r>
          <a:endParaRPr lang="ko-KR" altLang="en-US" dirty="0"/>
        </a:p>
      </dgm:t>
    </dgm:pt>
    <dgm:pt modelId="{603A637D-2435-4EA2-A225-381854EF0F05}" type="par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8E7F7B84-836C-4F1E-84C9-BB6829635A9B}" type="sibTrans" cxnId="{94346BF0-EC70-4E3A-A92E-D3A2E37C5760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FD6721BA-E7FE-4EC4-B7B5-171110A0EEE8}" type="presOf" srcId="{B9EA5878-F8A3-4A19-9452-F857E04EA53F}" destId="{6217E95A-CE6E-4AE6-8E05-A66C30A21271}" srcOrd="0" destOrd="1" presId="urn:microsoft.com/office/officeart/2005/8/layout/radial2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94346BF0-EC70-4E3A-A92E-D3A2E37C5760}" srcId="{39B9775B-AE4F-4C46-89EE-4CF0AD3EAEEA}" destId="{B9EA5878-F8A3-4A19-9452-F857E04EA53F}" srcOrd="1" destOrd="0" parTransId="{603A637D-2435-4EA2-A225-381854EF0F05}" sibTransId="{8E7F7B84-836C-4F1E-84C9-BB6829635A9B}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달력에 수집한 </a:t>
          </a:r>
          <a:r>
            <a:rPr lang="en-US" altLang="ko-KR" sz="2000" dirty="0"/>
            <a:t>‘</a:t>
          </a:r>
          <a:r>
            <a:rPr lang="ko-KR" altLang="en-US" sz="2000" dirty="0"/>
            <a:t>조각</a:t>
          </a:r>
          <a:r>
            <a:rPr lang="en-US" altLang="ko-KR" sz="2000" dirty="0"/>
            <a:t>‘ </a:t>
          </a:r>
          <a:r>
            <a:rPr lang="ko-KR" altLang="en-US" sz="2000" dirty="0"/>
            <a:t>보기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달마다 얻는 그림 보관함</a:t>
          </a:r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내 정보</a:t>
          </a:r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항목별 조회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Grid</a:t>
          </a:r>
          <a:endParaRPr lang="ko-KR" altLang="en-US" sz="2000" dirty="0"/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검색창</a:t>
          </a:r>
          <a:endParaRPr lang="ko-KR" altLang="en-US" sz="2400" dirty="0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7621443-31F1-4D5B-83B9-E664BC518F6F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글쓰기 버튼</a:t>
          </a:r>
        </a:p>
      </dgm:t>
    </dgm:pt>
    <dgm:pt modelId="{E2D985CB-9A27-4B86-83FA-B229E8AD7B1B}" type="parTrans" cxnId="{45A0580F-AE40-4115-B3E6-DAD1AC25BBF3}">
      <dgm:prSet/>
      <dgm:spPr/>
      <dgm:t>
        <a:bodyPr/>
        <a:lstStyle/>
        <a:p>
          <a:pPr latinLnBrk="1"/>
          <a:endParaRPr lang="ko-KR" altLang="en-US"/>
        </a:p>
      </dgm:t>
    </dgm:pt>
    <dgm:pt modelId="{0DA797F9-EF90-4EA4-925B-5FBD002E406A}" type="sibTrans" cxnId="{45A0580F-AE40-4115-B3E6-DAD1AC25BBF3}">
      <dgm:prSet/>
      <dgm:spPr/>
      <dgm:t>
        <a:bodyPr/>
        <a:lstStyle/>
        <a:p>
          <a:pPr latinLnBrk="1"/>
          <a:endParaRPr lang="ko-KR" altLang="en-US"/>
        </a:p>
      </dgm:t>
    </dgm:pt>
    <dgm:pt modelId="{7E4227ED-BCD5-4E4D-8690-E1C56DCA544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좋아요 클릭</a:t>
          </a:r>
        </a:p>
      </dgm:t>
    </dgm:pt>
    <dgm:pt modelId="{0446BD20-6423-4E14-B34F-D94E6CB42869}" type="parTrans" cxnId="{74DAE5BD-0527-42C2-AFA8-CB133CDE48F5}">
      <dgm:prSet/>
      <dgm:spPr/>
    </dgm:pt>
    <dgm:pt modelId="{87951C32-85E7-41D7-85BE-F4FC58FE8B9E}" type="sibTrans" cxnId="{74DAE5BD-0527-42C2-AFA8-CB133CDE48F5}">
      <dgm:prSet/>
      <dgm:spPr/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45A0580F-AE40-4115-B3E6-DAD1AC25BBF3}" srcId="{39B9775B-AE4F-4C46-89EE-4CF0AD3EAEEA}" destId="{37621443-31F1-4D5B-83B9-E664BC518F6F}" srcOrd="1" destOrd="0" parTransId="{E2D985CB-9A27-4B86-83FA-B229E8AD7B1B}" sibTransId="{0DA797F9-EF90-4EA4-925B-5FBD002E406A}"/>
    <dgm:cxn modelId="{461EE02B-85DE-4D2A-8FC8-7109D720B4B2}" type="presOf" srcId="{37621443-31F1-4D5B-83B9-E664BC518F6F}" destId="{6217E95A-CE6E-4AE6-8E05-A66C30A21271}" srcOrd="0" destOrd="1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74DAE5BD-0527-42C2-AFA8-CB133CDE48F5}" srcId="{88C53699-90EC-4576-9964-CE8954827D24}" destId="{7E4227ED-BCD5-4E4D-8690-E1C56DCA544C}" srcOrd="1" destOrd="0" parTransId="{0446BD20-6423-4E14-B34F-D94E6CB42869}" sibTransId="{87951C32-85E7-41D7-85BE-F4FC58FE8B9E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930598CC-07C6-47AC-8155-574A4EB70EBF}" type="presOf" srcId="{7E4227ED-BCD5-4E4D-8690-E1C56DCA544C}" destId="{5977AFDA-2BE7-4AAC-9BEA-977CC9F9116C}" srcOrd="0" destOrd="1" presId="urn:microsoft.com/office/officeart/2005/8/layout/radial2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이모지</a:t>
          </a:r>
          <a:endParaRPr lang="ko-KR" altLang="en-US" sz="2000" dirty="0"/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댓글</a:t>
          </a:r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좋아요</a:t>
          </a:r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CAF3E07C-9A7B-415F-9C68-D1ECF9C38D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신고하기</a:t>
          </a:r>
        </a:p>
      </dgm:t>
    </dgm:pt>
    <dgm:pt modelId="{3C70D292-DC44-46F6-9377-A0A6E4DFC93C}" type="parTrans" cxnId="{E2ED5413-BC0E-41BD-9CC3-FF96A1B3CF33}">
      <dgm:prSet/>
      <dgm:spPr/>
      <dgm:t>
        <a:bodyPr/>
        <a:lstStyle/>
        <a:p>
          <a:pPr latinLnBrk="1"/>
          <a:endParaRPr lang="ko-KR" altLang="en-US"/>
        </a:p>
      </dgm:t>
    </dgm:pt>
    <dgm:pt modelId="{68A0B052-5D18-4DA1-91C5-BAE5F9C96FA8}" type="sibTrans" cxnId="{E2ED5413-BC0E-41BD-9CC3-FF96A1B3CF33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E2ED5413-BC0E-41BD-9CC3-FF96A1B3CF33}" srcId="{39B9775B-AE4F-4C46-89EE-4CF0AD3EAEEA}" destId="{CAF3E07C-9A7B-415F-9C68-D1ECF9C38D7E}" srcOrd="1" destOrd="0" parTransId="{3C70D292-DC44-46F6-9377-A0A6E4DFC93C}" sibTransId="{68A0B052-5D18-4DA1-91C5-BAE5F9C96FA8}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302366F6-A75F-4BE2-B565-C11CB44293C6}" type="presOf" srcId="{CAF3E07C-9A7B-415F-9C68-D1ECF9C38D7E}" destId="{6217E95A-CE6E-4AE6-8E05-A66C30A21271}" srcOrd="0" destOrd="1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en-US" altLang="ko-KR" sz="4000" dirty="0"/>
            <a:t>1</a:t>
          </a:r>
          <a:endParaRPr lang="ko-KR" altLang="en-US" sz="4000" dirty="0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custT="1"/>
      <dgm:spPr/>
      <dgm:t>
        <a:bodyPr/>
        <a:lstStyle/>
        <a:p>
          <a:pPr latinLnBrk="1"/>
          <a:r>
            <a:rPr lang="en-US" altLang="ko-KR" sz="4000" dirty="0"/>
            <a:t>2</a:t>
          </a:r>
          <a:endParaRPr lang="ko-KR" altLang="en-US" sz="4000" dirty="0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수정하기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custT="1"/>
      <dgm:spPr/>
      <dgm:t>
        <a:bodyPr/>
        <a:lstStyle/>
        <a:p>
          <a:pPr latinLnBrk="1"/>
          <a:r>
            <a:rPr lang="en-US" altLang="ko-KR" sz="4000" dirty="0"/>
            <a:t>3</a:t>
          </a:r>
          <a:endParaRPr lang="ko-KR" altLang="en-US" sz="4000" dirty="0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해시태그</a:t>
          </a:r>
          <a:r>
            <a:rPr lang="en-US" altLang="ko-KR" sz="2000" dirty="0"/>
            <a:t>(#)</a:t>
          </a:r>
          <a:endParaRPr lang="ko-KR" altLang="en-US" sz="2000" dirty="0"/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좋아요</a:t>
          </a:r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CAF3E07C-9A7B-415F-9C68-D1ECF9C38D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신고하기</a:t>
          </a:r>
        </a:p>
      </dgm:t>
    </dgm:pt>
    <dgm:pt modelId="{3C70D292-DC44-46F6-9377-A0A6E4DFC93C}" type="parTrans" cxnId="{E2ED5413-BC0E-41BD-9CC3-FF96A1B3CF33}">
      <dgm:prSet/>
      <dgm:spPr/>
      <dgm:t>
        <a:bodyPr/>
        <a:lstStyle/>
        <a:p>
          <a:pPr latinLnBrk="1"/>
          <a:endParaRPr lang="ko-KR" altLang="en-US"/>
        </a:p>
      </dgm:t>
    </dgm:pt>
    <dgm:pt modelId="{68A0B052-5D18-4DA1-91C5-BAE5F9C96FA8}" type="sibTrans" cxnId="{E2ED5413-BC0E-41BD-9CC3-FF96A1B3CF33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E2ED5413-BC0E-41BD-9CC3-FF96A1B3CF33}" srcId="{39B9775B-AE4F-4C46-89EE-4CF0AD3EAEEA}" destId="{CAF3E07C-9A7B-415F-9C68-D1ECF9C38D7E}" srcOrd="1" destOrd="0" parTransId="{3C70D292-DC44-46F6-9377-A0A6E4DFC93C}" sibTransId="{68A0B052-5D18-4DA1-91C5-BAE5F9C96FA8}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302366F6-A75F-4BE2-B565-C11CB44293C6}" type="presOf" srcId="{CAF3E07C-9A7B-415F-9C68-D1ECF9C38D7E}" destId="{6217E95A-CE6E-4AE6-8E05-A66C30A21271}" srcOrd="0" destOrd="1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Header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navigation</a:t>
          </a:r>
          <a:endParaRPr lang="ko-KR" altLang="en-US" sz="2700" kern="1200" dirty="0"/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Flex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grid</a:t>
          </a:r>
          <a:endParaRPr lang="ko-KR" altLang="en-US" sz="2700" kern="1200" dirty="0"/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Scroll banner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Page </a:t>
          </a:r>
          <a:r>
            <a:rPr lang="ko-KR" altLang="en-US" sz="2700" kern="1200" dirty="0"/>
            <a:t>이동</a:t>
          </a:r>
        </a:p>
      </dsp:txBody>
      <dsp:txXfrm>
        <a:off x="3837368" y="3104598"/>
        <a:ext cx="1889283" cy="1259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Header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navigation</a:t>
          </a:r>
          <a:endParaRPr lang="ko-KR" altLang="en-US" sz="2700" kern="1200" dirty="0"/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Flex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grid</a:t>
          </a:r>
          <a:endParaRPr lang="ko-KR" altLang="en-US" sz="2700" kern="1200" dirty="0"/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Scroll banner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Page </a:t>
          </a:r>
          <a:r>
            <a:rPr lang="ko-KR" altLang="en-US" sz="2700" kern="1200" dirty="0"/>
            <a:t>이동</a:t>
          </a:r>
        </a:p>
      </dsp:txBody>
      <dsp:txXfrm>
        <a:off x="3837368" y="3104598"/>
        <a:ext cx="1889283" cy="1259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Footer</a:t>
          </a:r>
          <a:endParaRPr lang="ko-KR" altLang="en-US" sz="2700" kern="1200" dirty="0"/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navigation</a:t>
          </a:r>
          <a:endParaRPr lang="ko-KR" altLang="en-US" sz="2700" kern="1200" dirty="0"/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고민상자</a:t>
          </a:r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700" kern="1200" dirty="0"/>
            <a:t>Form</a:t>
          </a:r>
          <a:endParaRPr lang="ko-KR" altLang="en-US" sz="2700" kern="1200" dirty="0"/>
        </a:p>
      </dsp:txBody>
      <dsp:txXfrm>
        <a:off x="3837368" y="3104598"/>
        <a:ext cx="1889283" cy="12595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내 정보</a:t>
          </a:r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달력에 수집한 </a:t>
          </a:r>
          <a:r>
            <a:rPr lang="en-US" altLang="ko-KR" sz="2000" kern="1200" dirty="0"/>
            <a:t>‘</a:t>
          </a:r>
          <a:r>
            <a:rPr lang="ko-KR" altLang="en-US" sz="2000" kern="1200" dirty="0"/>
            <a:t>조각</a:t>
          </a:r>
          <a:r>
            <a:rPr lang="en-US" altLang="ko-KR" sz="2000" kern="1200" dirty="0"/>
            <a:t>‘ </a:t>
          </a:r>
          <a:r>
            <a:rPr lang="ko-KR" altLang="en-US" sz="2000" kern="1200" dirty="0"/>
            <a:t>보기</a:t>
          </a:r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달마다 얻는 그림 보관함</a:t>
          </a:r>
        </a:p>
      </dsp:txBody>
      <dsp:txXfrm>
        <a:off x="3837368" y="3104598"/>
        <a:ext cx="1889283" cy="12595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 err="1"/>
            <a:t>검색창</a:t>
          </a:r>
          <a:endParaRPr lang="ko-KR" altLang="en-US" sz="24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/>
            <a:t>글쓰기 버튼</a:t>
          </a:r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항목별 조회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좋아요 클릭</a:t>
          </a:r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Grid</a:t>
          </a:r>
          <a:endParaRPr lang="ko-KR" altLang="en-US" sz="2000" kern="1200" dirty="0"/>
        </a:p>
      </dsp:txBody>
      <dsp:txXfrm>
        <a:off x="3837368" y="3104598"/>
        <a:ext cx="1889283" cy="12595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좋아요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신고하기</a:t>
          </a:r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 err="1"/>
            <a:t>이모지</a:t>
          </a:r>
          <a:endParaRPr lang="ko-KR" altLang="en-US" sz="2000" kern="1200" dirty="0"/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댓글</a:t>
          </a:r>
        </a:p>
      </dsp:txBody>
      <dsp:txXfrm>
        <a:off x="3837368" y="3104598"/>
        <a:ext cx="1889283" cy="12595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229771"/>
                <a:satOff val="814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29771"/>
                <a:satOff val="814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29771"/>
                <a:satOff val="814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1</a:t>
          </a:r>
          <a:endParaRPr lang="ko-KR" altLang="en-US" sz="4000" kern="1200" dirty="0"/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좋아요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신고하기</a:t>
          </a:r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459541"/>
                <a:satOff val="1627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59541"/>
                <a:satOff val="1627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59541"/>
                <a:satOff val="1627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2</a:t>
          </a:r>
          <a:endParaRPr lang="ko-KR" altLang="en-US" sz="4000" kern="1200" dirty="0"/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수정하기</a:t>
          </a:r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gradFill rotWithShape="0">
          <a:gsLst>
            <a:gs pos="0">
              <a:schemeClr val="accent2">
                <a:hueOff val="689312"/>
                <a:satOff val="2441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89312"/>
                <a:satOff val="2441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89312"/>
                <a:satOff val="2441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3</a:t>
          </a:r>
          <a:endParaRPr lang="ko-KR" altLang="en-US" sz="4000" kern="1200" dirty="0"/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해시태그</a:t>
          </a:r>
          <a:r>
            <a:rPr lang="en-US" altLang="ko-KR" sz="2000" kern="1200" dirty="0"/>
            <a:t>(#)</a:t>
          </a:r>
          <a:endParaRPr lang="ko-KR" altLang="en-US" sz="2000" kern="1200" dirty="0"/>
        </a:p>
      </dsp:txBody>
      <dsp:txXfrm>
        <a:off x="3837368" y="3104598"/>
        <a:ext cx="1889283" cy="1259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60F26-D667-4958-9328-A9FF60ABDB00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D7777-CC56-4676-9147-6F803FF88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9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451A5-8D9E-45F6-900C-260177D6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104541-0161-4084-8616-B5C735BD7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8D43B-7587-47C9-8296-1BC3002E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C09E9-52D2-497E-A883-1D3D4CF9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76C43-494B-46BC-88A4-18D60087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DC35-69EF-4811-BAE8-3E99DD04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17568D-1605-4C6E-9B96-61799EEA0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D858FC-0226-4F48-A8E5-895B9F03D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CD0FC-E24C-4E17-8006-894FF695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53E85D-5B27-499A-BCD9-2F535398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61F76-A5FA-4C7F-9C1E-066D13F7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9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714D4-4246-4B89-A02F-35D4187D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416E62-B630-4D5D-9958-7FC64AA4C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6823F-0BD1-427D-A5D3-29C1B09F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CA97C-681E-45D2-B39B-86660E68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61B82-C6D2-40D9-9FE2-4182EB47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38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A1BD2B-895A-4981-A825-0C4CB35A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8932A-E7DB-40F8-8AA7-04E5B543C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0AF0D-69DF-4084-BF54-70F72C9C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2C7BB3-460F-448C-B804-ED19EC3A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3CCC7-DA6A-4985-A1FC-CB9410F0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41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255573" y="2348881"/>
            <a:ext cx="777686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4818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73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0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47185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934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601139" y="1700808"/>
            <a:ext cx="518316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BE0B3-9F66-47A1-AF98-D8DDE542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12B98-4586-451A-B981-0F8A76D6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03869-A6AC-47D5-9306-ED8C0E7B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2DDF2-CB52-4123-BACB-D02F0A03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5C056-5B6C-49F4-84E2-98798CE4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3BED8-9499-4880-9012-B3F70F66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10EAD-1E41-4F09-8537-9F98668D6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87B08-DFC6-412E-9516-686BD542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93556-AEE4-4E35-9530-314F71BD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508B7-DD03-490E-8060-AF18F8AB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1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D7344-47D5-4B19-99B0-A28B7CD7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E6F94-876E-4592-AE30-C6686C090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06588B-53C4-4C97-8FAF-CC3495E0F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9074D-3EBD-4ED9-A9D3-AE48CB32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59A522-8FB0-4F85-8B6F-5BAF382F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1443D-178D-4253-816D-A2905C8E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3D9D8-6F0A-4AA2-855F-C3658DF0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6698A8-AC09-48AC-9A3D-D77155EEB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D613F-6C0D-43EB-8BE0-B620D11BA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930F5-127A-4EC4-B0BC-581A6F62B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A7CFB-89FF-428D-A9B0-CB36E1B6C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CBB0D-93D5-409F-8D2F-E3AA0C08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EDEAF9-3E6B-4E8E-AC83-23AAD0D8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9CCFDD-CB43-4D0A-A34D-FCC6BA3E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0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7849A-153A-446D-8760-B3913255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70FAC-53B6-489A-9D83-ADAD1834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9F37FE-4882-4F7B-8D20-65CCBF76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E1C0F2-CCE5-4BBA-98CA-962B62BB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8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CBEEED-7C47-4E32-B922-812C0A9D8EA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3751-3937-470B-93AB-86281BF0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1AEF5-8C84-4B99-A593-6FB1A53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1A5D8-3BF3-4719-9C3E-42216029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CBEEED-7C47-4E32-B922-812C0A9D8EA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3751-3937-470B-93AB-86281BF0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1AEF5-8C84-4B99-A593-6FB1A53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1A5D8-3BF3-4719-9C3E-42216029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30A54-8BC0-42D9-9384-9E58CCB3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37CAB-F3F6-4818-B24F-1D86C3DC8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E74D05-CB1D-4645-BAED-F76C0481E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FB33BF-B5DC-4CE3-AB37-7CCE4149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D07456-FE4E-47D9-9794-F0307247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092E5C-57F2-43C0-A124-B0996B4F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0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A5F2CB-0253-4181-A047-01D0DB2E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F79F4F-99B9-443F-91B6-CB21A409E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42744-6CA5-49FB-B6CE-3DBCD773C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FF55F-2A02-4516-979D-C211D8C51ADE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A00E5-68C1-426F-BE2E-D026B4F50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3561-6C80-4436-A2F9-C85307C8B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D2411-99F8-4C4C-AD08-0396FA0C1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15680" y="1835977"/>
            <a:ext cx="5832648" cy="1585337"/>
          </a:xfrm>
        </p:spPr>
        <p:txBody>
          <a:bodyPr/>
          <a:lstStyle/>
          <a:p>
            <a:r>
              <a:rPr lang="en-US" altLang="ko-KR" dirty="0"/>
              <a:t>Project</a:t>
            </a:r>
            <a:br>
              <a:rPr lang="en-US" altLang="ko-KR" dirty="0"/>
            </a:br>
            <a:r>
              <a:rPr lang="ko-KR" altLang="en-US" b="1" dirty="0"/>
              <a:t>우 리 아 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83832" y="3551808"/>
            <a:ext cx="30963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팀장 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 채 현</a:t>
            </a:r>
            <a:endParaRPr kumimoji="1" lang="en-US" altLang="ko-KR" sz="1050" dirty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팀원 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 초 원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 승 현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정 혜 윤</a:t>
            </a:r>
            <a:endParaRPr kumimoji="1" lang="en-US" altLang="ko-KR" sz="1050" dirty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1348384" y="3444343"/>
            <a:ext cx="1285875" cy="774915"/>
          </a:xfrm>
          <a:custGeom>
            <a:avLst/>
            <a:gdLst>
              <a:gd name="connsiteX0" fmla="*/ 636588 w 1285875"/>
              <a:gd name="connsiteY0" fmla="*/ 0 h 774915"/>
              <a:gd name="connsiteX1" fmla="*/ 1285875 w 1285875"/>
              <a:gd name="connsiteY1" fmla="*/ 206591 h 774915"/>
              <a:gd name="connsiteX2" fmla="*/ 642938 w 1285875"/>
              <a:gd name="connsiteY2" fmla="*/ 774916 h 774915"/>
              <a:gd name="connsiteX3" fmla="*/ 0 w 1285875"/>
              <a:gd name="connsiteY3" fmla="*/ 206591 h 774915"/>
              <a:gd name="connsiteX4" fmla="*/ 636588 w 1285875"/>
              <a:gd name="connsiteY4" fmla="*/ 0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75" h="774915">
                <a:moveTo>
                  <a:pt x="636588" y="0"/>
                </a:moveTo>
                <a:cubicBezTo>
                  <a:pt x="991667" y="0"/>
                  <a:pt x="1285875" y="176022"/>
                  <a:pt x="1285875" y="206591"/>
                </a:cubicBezTo>
                <a:cubicBezTo>
                  <a:pt x="1285875" y="519481"/>
                  <a:pt x="998017" y="774916"/>
                  <a:pt x="642938" y="774916"/>
                </a:cubicBezTo>
                <a:cubicBezTo>
                  <a:pt x="287858" y="774916"/>
                  <a:pt x="0" y="519494"/>
                  <a:pt x="0" y="206591"/>
                </a:cubicBezTo>
                <a:cubicBezTo>
                  <a:pt x="0" y="176022"/>
                  <a:pt x="281496" y="0"/>
                  <a:pt x="636588" y="0"/>
                </a:cubicBezTo>
                <a:close/>
              </a:path>
            </a:pathLst>
          </a:custGeom>
          <a:solidFill>
            <a:srgbClr val="73737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2067699" y="2363472"/>
            <a:ext cx="774915" cy="1285875"/>
          </a:xfrm>
          <a:custGeom>
            <a:avLst/>
            <a:gdLst>
              <a:gd name="connsiteX0" fmla="*/ 774916 w 774915"/>
              <a:gd name="connsiteY0" fmla="*/ 636588 h 1285875"/>
              <a:gd name="connsiteX1" fmla="*/ 566547 w 774915"/>
              <a:gd name="connsiteY1" fmla="*/ 1285875 h 1285875"/>
              <a:gd name="connsiteX2" fmla="*/ 0 w 774915"/>
              <a:gd name="connsiteY2" fmla="*/ 642938 h 1285875"/>
              <a:gd name="connsiteX3" fmla="*/ 566547 w 774915"/>
              <a:gd name="connsiteY3" fmla="*/ 0 h 1285875"/>
              <a:gd name="connsiteX4" fmla="*/ 774916 w 774915"/>
              <a:gd name="connsiteY4" fmla="*/ 636588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915" h="1285875">
                <a:moveTo>
                  <a:pt x="774916" y="636588"/>
                </a:moveTo>
                <a:cubicBezTo>
                  <a:pt x="774916" y="991667"/>
                  <a:pt x="597116" y="1285875"/>
                  <a:pt x="566547" y="1285875"/>
                </a:cubicBezTo>
                <a:cubicBezTo>
                  <a:pt x="253657" y="1285875"/>
                  <a:pt x="0" y="998017"/>
                  <a:pt x="0" y="642938"/>
                </a:cubicBezTo>
                <a:cubicBezTo>
                  <a:pt x="0" y="287858"/>
                  <a:pt x="253657" y="0"/>
                  <a:pt x="566547" y="0"/>
                </a:cubicBezTo>
                <a:cubicBezTo>
                  <a:pt x="597116" y="0"/>
                  <a:pt x="774916" y="281496"/>
                  <a:pt x="774916" y="636588"/>
                </a:cubicBezTo>
                <a:close/>
              </a:path>
            </a:pathLst>
          </a:custGeom>
          <a:solidFill>
            <a:srgbClr val="73737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1348384" y="2365047"/>
            <a:ext cx="1285875" cy="1743083"/>
          </a:xfrm>
          <a:custGeom>
            <a:avLst/>
            <a:gdLst>
              <a:gd name="connsiteX0" fmla="*/ 1250861 w 1285875"/>
              <a:gd name="connsiteY0" fmla="*/ 750100 h 1743083"/>
              <a:gd name="connsiteX1" fmla="*/ 1246569 w 1285875"/>
              <a:gd name="connsiteY1" fmla="*/ 750100 h 1743083"/>
              <a:gd name="connsiteX2" fmla="*/ 1217460 w 1285875"/>
              <a:gd name="connsiteY2" fmla="*/ 765658 h 1743083"/>
              <a:gd name="connsiteX3" fmla="*/ 1041806 w 1285875"/>
              <a:gd name="connsiteY3" fmla="*/ 857250 h 1743083"/>
              <a:gd name="connsiteX4" fmla="*/ 827951 w 1285875"/>
              <a:gd name="connsiteY4" fmla="*/ 628802 h 1743083"/>
              <a:gd name="connsiteX5" fmla="*/ 1027227 w 1285875"/>
              <a:gd name="connsiteY5" fmla="*/ 429108 h 1743083"/>
              <a:gd name="connsiteX6" fmla="*/ 1217549 w 1285875"/>
              <a:gd name="connsiteY6" fmla="*/ 520357 h 1743083"/>
              <a:gd name="connsiteX7" fmla="*/ 1246531 w 1285875"/>
              <a:gd name="connsiteY7" fmla="*/ 535775 h 1743083"/>
              <a:gd name="connsiteX8" fmla="*/ 1250861 w 1285875"/>
              <a:gd name="connsiteY8" fmla="*/ 535775 h 1743083"/>
              <a:gd name="connsiteX9" fmla="*/ 1285875 w 1285875"/>
              <a:gd name="connsiteY9" fmla="*/ 500761 h 1743083"/>
              <a:gd name="connsiteX10" fmla="*/ 1285875 w 1285875"/>
              <a:gd name="connsiteY10" fmla="*/ 0 h 1743083"/>
              <a:gd name="connsiteX11" fmla="*/ 0 w 1285875"/>
              <a:gd name="connsiteY11" fmla="*/ 0 h 1743083"/>
              <a:gd name="connsiteX12" fmla="*/ 0 w 1285875"/>
              <a:gd name="connsiteY12" fmla="*/ 785114 h 1743083"/>
              <a:gd name="connsiteX13" fmla="*/ 0 w 1285875"/>
              <a:gd name="connsiteY13" fmla="*/ 1285875 h 1743083"/>
              <a:gd name="connsiteX14" fmla="*/ 500761 w 1285875"/>
              <a:gd name="connsiteY14" fmla="*/ 1285875 h 1743083"/>
              <a:gd name="connsiteX15" fmla="*/ 535775 w 1285875"/>
              <a:gd name="connsiteY15" fmla="*/ 1320889 h 1743083"/>
              <a:gd name="connsiteX16" fmla="*/ 535775 w 1285875"/>
              <a:gd name="connsiteY16" fmla="*/ 1324039 h 1743083"/>
              <a:gd name="connsiteX17" fmla="*/ 520357 w 1285875"/>
              <a:gd name="connsiteY17" fmla="*/ 1353020 h 1743083"/>
              <a:gd name="connsiteX18" fmla="*/ 429108 w 1285875"/>
              <a:gd name="connsiteY18" fmla="*/ 1543380 h 1743083"/>
              <a:gd name="connsiteX19" fmla="*/ 628828 w 1285875"/>
              <a:gd name="connsiteY19" fmla="*/ 1742631 h 1743083"/>
              <a:gd name="connsiteX20" fmla="*/ 857250 w 1285875"/>
              <a:gd name="connsiteY20" fmla="*/ 1528775 h 1743083"/>
              <a:gd name="connsiteX21" fmla="*/ 765658 w 1285875"/>
              <a:gd name="connsiteY21" fmla="*/ 1353122 h 1743083"/>
              <a:gd name="connsiteX22" fmla="*/ 750100 w 1285875"/>
              <a:gd name="connsiteY22" fmla="*/ 1324001 h 1743083"/>
              <a:gd name="connsiteX23" fmla="*/ 750100 w 1285875"/>
              <a:gd name="connsiteY23" fmla="*/ 1320889 h 1743083"/>
              <a:gd name="connsiteX24" fmla="*/ 785114 w 1285875"/>
              <a:gd name="connsiteY24" fmla="*/ 1285875 h 1743083"/>
              <a:gd name="connsiteX25" fmla="*/ 1285875 w 1285875"/>
              <a:gd name="connsiteY25" fmla="*/ 1285875 h 1743083"/>
              <a:gd name="connsiteX26" fmla="*/ 1285875 w 1285875"/>
              <a:gd name="connsiteY26" fmla="*/ 785114 h 1743083"/>
              <a:gd name="connsiteX27" fmla="*/ 1250861 w 1285875"/>
              <a:gd name="connsiteY27" fmla="*/ 750100 h 174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85875" h="1743083">
                <a:moveTo>
                  <a:pt x="1250861" y="750100"/>
                </a:moveTo>
                <a:lnTo>
                  <a:pt x="1246569" y="750100"/>
                </a:lnTo>
                <a:cubicBezTo>
                  <a:pt x="1234872" y="750100"/>
                  <a:pt x="1224166" y="756082"/>
                  <a:pt x="1217460" y="765658"/>
                </a:cubicBezTo>
                <a:cubicBezTo>
                  <a:pt x="1178712" y="821017"/>
                  <a:pt x="1114514" y="857250"/>
                  <a:pt x="1041806" y="857250"/>
                </a:cubicBezTo>
                <a:cubicBezTo>
                  <a:pt x="918769" y="857250"/>
                  <a:pt x="819937" y="753567"/>
                  <a:pt x="827951" y="628802"/>
                </a:cubicBezTo>
                <a:cubicBezTo>
                  <a:pt x="834441" y="527736"/>
                  <a:pt x="926173" y="435800"/>
                  <a:pt x="1027227" y="429108"/>
                </a:cubicBezTo>
                <a:cubicBezTo>
                  <a:pt x="1105941" y="423901"/>
                  <a:pt x="1176249" y="461239"/>
                  <a:pt x="1217549" y="520357"/>
                </a:cubicBezTo>
                <a:cubicBezTo>
                  <a:pt x="1224204" y="529882"/>
                  <a:pt x="1234897" y="535775"/>
                  <a:pt x="1246531" y="535775"/>
                </a:cubicBezTo>
                <a:lnTo>
                  <a:pt x="1250861" y="535775"/>
                </a:lnTo>
                <a:cubicBezTo>
                  <a:pt x="1270203" y="535775"/>
                  <a:pt x="1285875" y="520090"/>
                  <a:pt x="1285875" y="500761"/>
                </a:cubicBezTo>
                <a:lnTo>
                  <a:pt x="1285875" y="0"/>
                </a:lnTo>
                <a:lnTo>
                  <a:pt x="0" y="0"/>
                </a:lnTo>
                <a:cubicBezTo>
                  <a:pt x="0" y="0"/>
                  <a:pt x="0" y="765772"/>
                  <a:pt x="0" y="785114"/>
                </a:cubicBezTo>
                <a:lnTo>
                  <a:pt x="0" y="1285875"/>
                </a:lnTo>
                <a:lnTo>
                  <a:pt x="500761" y="1285875"/>
                </a:lnTo>
                <a:cubicBezTo>
                  <a:pt x="520103" y="1285875"/>
                  <a:pt x="535775" y="1301547"/>
                  <a:pt x="535775" y="1320889"/>
                </a:cubicBezTo>
                <a:lnTo>
                  <a:pt x="535775" y="1324039"/>
                </a:lnTo>
                <a:cubicBezTo>
                  <a:pt x="535775" y="1335659"/>
                  <a:pt x="529882" y="1346352"/>
                  <a:pt x="520357" y="1353020"/>
                </a:cubicBezTo>
                <a:cubicBezTo>
                  <a:pt x="461226" y="1394320"/>
                  <a:pt x="423888" y="1464653"/>
                  <a:pt x="429108" y="1543380"/>
                </a:cubicBezTo>
                <a:cubicBezTo>
                  <a:pt x="435813" y="1644434"/>
                  <a:pt x="527761" y="1736154"/>
                  <a:pt x="628828" y="1742631"/>
                </a:cubicBezTo>
                <a:cubicBezTo>
                  <a:pt x="753580" y="1750619"/>
                  <a:pt x="857250" y="1651800"/>
                  <a:pt x="857250" y="1528775"/>
                </a:cubicBezTo>
                <a:cubicBezTo>
                  <a:pt x="857250" y="1456068"/>
                  <a:pt x="821017" y="1391869"/>
                  <a:pt x="765658" y="1353122"/>
                </a:cubicBezTo>
                <a:cubicBezTo>
                  <a:pt x="756082" y="1346416"/>
                  <a:pt x="750100" y="1335697"/>
                  <a:pt x="750100" y="1324001"/>
                </a:cubicBezTo>
                <a:lnTo>
                  <a:pt x="750100" y="1320889"/>
                </a:lnTo>
                <a:cubicBezTo>
                  <a:pt x="750100" y="1301547"/>
                  <a:pt x="765785" y="1285875"/>
                  <a:pt x="785114" y="1285875"/>
                </a:cubicBezTo>
                <a:lnTo>
                  <a:pt x="1285875" y="1285875"/>
                </a:lnTo>
                <a:lnTo>
                  <a:pt x="1285875" y="785114"/>
                </a:lnTo>
                <a:cubicBezTo>
                  <a:pt x="1285875" y="765785"/>
                  <a:pt x="1270191" y="750100"/>
                  <a:pt x="1250861" y="75010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1348371" y="3650934"/>
            <a:ext cx="1741877" cy="1743082"/>
          </a:xfrm>
          <a:custGeom>
            <a:avLst/>
            <a:gdLst>
              <a:gd name="connsiteX0" fmla="*/ 1542174 w 1741877"/>
              <a:gd name="connsiteY0" fmla="*/ 429108 h 1743082"/>
              <a:gd name="connsiteX1" fmla="*/ 1351826 w 1741877"/>
              <a:gd name="connsiteY1" fmla="*/ 520357 h 1743082"/>
              <a:gd name="connsiteX2" fmla="*/ 1322845 w 1741877"/>
              <a:gd name="connsiteY2" fmla="*/ 535775 h 1743082"/>
              <a:gd name="connsiteX3" fmla="*/ 1320889 w 1741877"/>
              <a:gd name="connsiteY3" fmla="*/ 535775 h 1743082"/>
              <a:gd name="connsiteX4" fmla="*/ 1285875 w 1741877"/>
              <a:gd name="connsiteY4" fmla="*/ 500761 h 1743082"/>
              <a:gd name="connsiteX5" fmla="*/ 1285875 w 1741877"/>
              <a:gd name="connsiteY5" fmla="*/ 0 h 1743082"/>
              <a:gd name="connsiteX6" fmla="*/ 785114 w 1741877"/>
              <a:gd name="connsiteY6" fmla="*/ 0 h 1743082"/>
              <a:gd name="connsiteX7" fmla="*/ 750100 w 1741877"/>
              <a:gd name="connsiteY7" fmla="*/ 35014 h 1743082"/>
              <a:gd name="connsiteX8" fmla="*/ 750100 w 1741877"/>
              <a:gd name="connsiteY8" fmla="*/ 38125 h 1743082"/>
              <a:gd name="connsiteX9" fmla="*/ 765658 w 1741877"/>
              <a:gd name="connsiteY9" fmla="*/ 67246 h 1743082"/>
              <a:gd name="connsiteX10" fmla="*/ 857250 w 1741877"/>
              <a:gd name="connsiteY10" fmla="*/ 242900 h 1743082"/>
              <a:gd name="connsiteX11" fmla="*/ 628828 w 1741877"/>
              <a:gd name="connsiteY11" fmla="*/ 456755 h 1743082"/>
              <a:gd name="connsiteX12" fmla="*/ 429108 w 1741877"/>
              <a:gd name="connsiteY12" fmla="*/ 257505 h 1743082"/>
              <a:gd name="connsiteX13" fmla="*/ 520357 w 1741877"/>
              <a:gd name="connsiteY13" fmla="*/ 67145 h 1743082"/>
              <a:gd name="connsiteX14" fmla="*/ 535775 w 1741877"/>
              <a:gd name="connsiteY14" fmla="*/ 38164 h 1743082"/>
              <a:gd name="connsiteX15" fmla="*/ 535775 w 1741877"/>
              <a:gd name="connsiteY15" fmla="*/ 35014 h 1743082"/>
              <a:gd name="connsiteX16" fmla="*/ 500761 w 1741877"/>
              <a:gd name="connsiteY16" fmla="*/ 0 h 1743082"/>
              <a:gd name="connsiteX17" fmla="*/ 0 w 1741877"/>
              <a:gd name="connsiteY17" fmla="*/ 0 h 1743082"/>
              <a:gd name="connsiteX18" fmla="*/ 0 w 1741877"/>
              <a:gd name="connsiteY18" fmla="*/ 1285875 h 1743082"/>
              <a:gd name="connsiteX19" fmla="*/ 500761 w 1741877"/>
              <a:gd name="connsiteY19" fmla="*/ 1285875 h 1743082"/>
              <a:gd name="connsiteX20" fmla="*/ 535775 w 1741877"/>
              <a:gd name="connsiteY20" fmla="*/ 1320889 h 1743082"/>
              <a:gd name="connsiteX21" fmla="*/ 535775 w 1741877"/>
              <a:gd name="connsiteY21" fmla="*/ 1324039 h 1743082"/>
              <a:gd name="connsiteX22" fmla="*/ 520357 w 1741877"/>
              <a:gd name="connsiteY22" fmla="*/ 1353020 h 1743082"/>
              <a:gd name="connsiteX23" fmla="*/ 429108 w 1741877"/>
              <a:gd name="connsiteY23" fmla="*/ 1543380 h 1743082"/>
              <a:gd name="connsiteX24" fmla="*/ 628828 w 1741877"/>
              <a:gd name="connsiteY24" fmla="*/ 1742631 h 1743082"/>
              <a:gd name="connsiteX25" fmla="*/ 857250 w 1741877"/>
              <a:gd name="connsiteY25" fmla="*/ 1528775 h 1743082"/>
              <a:gd name="connsiteX26" fmla="*/ 765658 w 1741877"/>
              <a:gd name="connsiteY26" fmla="*/ 1353122 h 1743082"/>
              <a:gd name="connsiteX27" fmla="*/ 750100 w 1741877"/>
              <a:gd name="connsiteY27" fmla="*/ 1324001 h 1743082"/>
              <a:gd name="connsiteX28" fmla="*/ 750100 w 1741877"/>
              <a:gd name="connsiteY28" fmla="*/ 1320889 h 1743082"/>
              <a:gd name="connsiteX29" fmla="*/ 785114 w 1741877"/>
              <a:gd name="connsiteY29" fmla="*/ 1285875 h 1743082"/>
              <a:gd name="connsiteX30" fmla="*/ 1285875 w 1741877"/>
              <a:gd name="connsiteY30" fmla="*/ 1285875 h 1743082"/>
              <a:gd name="connsiteX31" fmla="*/ 1285875 w 1741877"/>
              <a:gd name="connsiteY31" fmla="*/ 785114 h 1743082"/>
              <a:gd name="connsiteX32" fmla="*/ 1320889 w 1741877"/>
              <a:gd name="connsiteY32" fmla="*/ 750100 h 1743082"/>
              <a:gd name="connsiteX33" fmla="*/ 1322807 w 1741877"/>
              <a:gd name="connsiteY33" fmla="*/ 750100 h 1743082"/>
              <a:gd name="connsiteX34" fmla="*/ 1351915 w 1741877"/>
              <a:gd name="connsiteY34" fmla="*/ 765658 h 1743082"/>
              <a:gd name="connsiteX35" fmla="*/ 1527569 w 1741877"/>
              <a:gd name="connsiteY35" fmla="*/ 857250 h 1743082"/>
              <a:gd name="connsiteX36" fmla="*/ 1741424 w 1741877"/>
              <a:gd name="connsiteY36" fmla="*/ 628802 h 1743082"/>
              <a:gd name="connsiteX37" fmla="*/ 1542174 w 1741877"/>
              <a:gd name="connsiteY37" fmla="*/ 429108 h 174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41877" h="1743082">
                <a:moveTo>
                  <a:pt x="1542174" y="429108"/>
                </a:moveTo>
                <a:cubicBezTo>
                  <a:pt x="1463459" y="423888"/>
                  <a:pt x="1393127" y="461239"/>
                  <a:pt x="1351826" y="520357"/>
                </a:cubicBezTo>
                <a:cubicBezTo>
                  <a:pt x="1345171" y="529882"/>
                  <a:pt x="1334465" y="535775"/>
                  <a:pt x="1322845" y="535775"/>
                </a:cubicBezTo>
                <a:lnTo>
                  <a:pt x="1320889" y="535775"/>
                </a:lnTo>
                <a:cubicBezTo>
                  <a:pt x="1301547" y="535775"/>
                  <a:pt x="1285875" y="520103"/>
                  <a:pt x="1285875" y="500761"/>
                </a:cubicBezTo>
                <a:lnTo>
                  <a:pt x="1285875" y="0"/>
                </a:lnTo>
                <a:lnTo>
                  <a:pt x="785114" y="0"/>
                </a:lnTo>
                <a:cubicBezTo>
                  <a:pt x="765772" y="0"/>
                  <a:pt x="750100" y="15672"/>
                  <a:pt x="750100" y="35014"/>
                </a:cubicBezTo>
                <a:lnTo>
                  <a:pt x="750100" y="38125"/>
                </a:lnTo>
                <a:cubicBezTo>
                  <a:pt x="750100" y="49822"/>
                  <a:pt x="756082" y="60541"/>
                  <a:pt x="765658" y="67246"/>
                </a:cubicBezTo>
                <a:cubicBezTo>
                  <a:pt x="821017" y="105982"/>
                  <a:pt x="857250" y="170193"/>
                  <a:pt x="857250" y="242900"/>
                </a:cubicBezTo>
                <a:cubicBezTo>
                  <a:pt x="857250" y="365938"/>
                  <a:pt x="753580" y="464757"/>
                  <a:pt x="628828" y="456755"/>
                </a:cubicBezTo>
                <a:cubicBezTo>
                  <a:pt x="527761" y="450279"/>
                  <a:pt x="435813" y="358559"/>
                  <a:pt x="429108" y="257505"/>
                </a:cubicBezTo>
                <a:cubicBezTo>
                  <a:pt x="423888" y="178778"/>
                  <a:pt x="461239" y="108458"/>
                  <a:pt x="520357" y="67145"/>
                </a:cubicBezTo>
                <a:cubicBezTo>
                  <a:pt x="529882" y="60490"/>
                  <a:pt x="535775" y="49797"/>
                  <a:pt x="535775" y="38164"/>
                </a:cubicBezTo>
                <a:lnTo>
                  <a:pt x="535775" y="35014"/>
                </a:lnTo>
                <a:cubicBezTo>
                  <a:pt x="535775" y="15672"/>
                  <a:pt x="520090" y="0"/>
                  <a:pt x="500761" y="0"/>
                </a:cubicBezTo>
                <a:lnTo>
                  <a:pt x="0" y="0"/>
                </a:lnTo>
                <a:lnTo>
                  <a:pt x="0" y="1285875"/>
                </a:lnTo>
                <a:lnTo>
                  <a:pt x="500761" y="1285875"/>
                </a:lnTo>
                <a:cubicBezTo>
                  <a:pt x="520103" y="1285875"/>
                  <a:pt x="535775" y="1301547"/>
                  <a:pt x="535775" y="1320889"/>
                </a:cubicBezTo>
                <a:lnTo>
                  <a:pt x="535775" y="1324039"/>
                </a:lnTo>
                <a:cubicBezTo>
                  <a:pt x="535775" y="1335659"/>
                  <a:pt x="529882" y="1346352"/>
                  <a:pt x="520357" y="1353020"/>
                </a:cubicBezTo>
                <a:cubicBezTo>
                  <a:pt x="461226" y="1394320"/>
                  <a:pt x="423888" y="1464653"/>
                  <a:pt x="429108" y="1543380"/>
                </a:cubicBezTo>
                <a:cubicBezTo>
                  <a:pt x="435813" y="1644434"/>
                  <a:pt x="527761" y="1736154"/>
                  <a:pt x="628828" y="1742631"/>
                </a:cubicBezTo>
                <a:cubicBezTo>
                  <a:pt x="753580" y="1750619"/>
                  <a:pt x="857250" y="1651800"/>
                  <a:pt x="857250" y="1528775"/>
                </a:cubicBezTo>
                <a:cubicBezTo>
                  <a:pt x="857250" y="1456068"/>
                  <a:pt x="821017" y="1391869"/>
                  <a:pt x="765658" y="1353122"/>
                </a:cubicBezTo>
                <a:cubicBezTo>
                  <a:pt x="756082" y="1346416"/>
                  <a:pt x="750100" y="1335697"/>
                  <a:pt x="750100" y="1324001"/>
                </a:cubicBezTo>
                <a:lnTo>
                  <a:pt x="750100" y="1320889"/>
                </a:lnTo>
                <a:cubicBezTo>
                  <a:pt x="750100" y="1301547"/>
                  <a:pt x="765785" y="1285875"/>
                  <a:pt x="785114" y="1285875"/>
                </a:cubicBezTo>
                <a:lnTo>
                  <a:pt x="1285875" y="1285875"/>
                </a:lnTo>
                <a:lnTo>
                  <a:pt x="1285875" y="785114"/>
                </a:lnTo>
                <a:cubicBezTo>
                  <a:pt x="1285875" y="765772"/>
                  <a:pt x="1301547" y="750100"/>
                  <a:pt x="1320889" y="750100"/>
                </a:cubicBezTo>
                <a:lnTo>
                  <a:pt x="1322807" y="750100"/>
                </a:lnTo>
                <a:cubicBezTo>
                  <a:pt x="1334503" y="750100"/>
                  <a:pt x="1345210" y="756082"/>
                  <a:pt x="1351915" y="765658"/>
                </a:cubicBezTo>
                <a:cubicBezTo>
                  <a:pt x="1390650" y="821017"/>
                  <a:pt x="1454861" y="857250"/>
                  <a:pt x="1527569" y="857250"/>
                </a:cubicBezTo>
                <a:cubicBezTo>
                  <a:pt x="1650606" y="857250"/>
                  <a:pt x="1749425" y="753567"/>
                  <a:pt x="1741424" y="628802"/>
                </a:cubicBezTo>
                <a:cubicBezTo>
                  <a:pt x="1734630" y="522529"/>
                  <a:pt x="1648435" y="436144"/>
                  <a:pt x="1542174" y="429108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2175894" y="2365059"/>
            <a:ext cx="2200244" cy="1285862"/>
          </a:xfrm>
          <a:custGeom>
            <a:avLst/>
            <a:gdLst>
              <a:gd name="connsiteX0" fmla="*/ 2199789 w 2200244"/>
              <a:gd name="connsiteY0" fmla="*/ 628803 h 1285862"/>
              <a:gd name="connsiteX1" fmla="*/ 2000539 w 2200244"/>
              <a:gd name="connsiteY1" fmla="*/ 429108 h 1285862"/>
              <a:gd name="connsiteX2" fmla="*/ 1810191 w 2200244"/>
              <a:gd name="connsiteY2" fmla="*/ 520357 h 1285862"/>
              <a:gd name="connsiteX3" fmla="*/ 1781223 w 2200244"/>
              <a:gd name="connsiteY3" fmla="*/ 535775 h 1285862"/>
              <a:gd name="connsiteX4" fmla="*/ 1779267 w 2200244"/>
              <a:gd name="connsiteY4" fmla="*/ 535775 h 1285862"/>
              <a:gd name="connsiteX5" fmla="*/ 1744253 w 2200244"/>
              <a:gd name="connsiteY5" fmla="*/ 500761 h 1285862"/>
              <a:gd name="connsiteX6" fmla="*/ 1744253 w 2200244"/>
              <a:gd name="connsiteY6" fmla="*/ 0 h 1285862"/>
              <a:gd name="connsiteX7" fmla="*/ 458378 w 2200244"/>
              <a:gd name="connsiteY7" fmla="*/ 0 h 1285862"/>
              <a:gd name="connsiteX8" fmla="*/ 458378 w 2200244"/>
              <a:gd name="connsiteY8" fmla="*/ 0 h 1285862"/>
              <a:gd name="connsiteX9" fmla="*/ 458378 w 2200244"/>
              <a:gd name="connsiteY9" fmla="*/ 500761 h 1285862"/>
              <a:gd name="connsiteX10" fmla="*/ 423364 w 2200244"/>
              <a:gd name="connsiteY10" fmla="*/ 535775 h 1285862"/>
              <a:gd name="connsiteX11" fmla="*/ 419033 w 2200244"/>
              <a:gd name="connsiteY11" fmla="*/ 535775 h 1285862"/>
              <a:gd name="connsiteX12" fmla="*/ 390052 w 2200244"/>
              <a:gd name="connsiteY12" fmla="*/ 520357 h 1285862"/>
              <a:gd name="connsiteX13" fmla="*/ 199730 w 2200244"/>
              <a:gd name="connsiteY13" fmla="*/ 429095 h 1285862"/>
              <a:gd name="connsiteX14" fmla="*/ 454 w 2200244"/>
              <a:gd name="connsiteY14" fmla="*/ 628790 h 1285862"/>
              <a:gd name="connsiteX15" fmla="*/ 214309 w 2200244"/>
              <a:gd name="connsiteY15" fmla="*/ 857237 h 1285862"/>
              <a:gd name="connsiteX16" fmla="*/ 389963 w 2200244"/>
              <a:gd name="connsiteY16" fmla="*/ 765645 h 1285862"/>
              <a:gd name="connsiteX17" fmla="*/ 419071 w 2200244"/>
              <a:gd name="connsiteY17" fmla="*/ 750087 h 1285862"/>
              <a:gd name="connsiteX18" fmla="*/ 423364 w 2200244"/>
              <a:gd name="connsiteY18" fmla="*/ 750087 h 1285862"/>
              <a:gd name="connsiteX19" fmla="*/ 458378 w 2200244"/>
              <a:gd name="connsiteY19" fmla="*/ 785101 h 1285862"/>
              <a:gd name="connsiteX20" fmla="*/ 458378 w 2200244"/>
              <a:gd name="connsiteY20" fmla="*/ 1285862 h 1285862"/>
              <a:gd name="connsiteX21" fmla="*/ 458378 w 2200244"/>
              <a:gd name="connsiteY21" fmla="*/ 1285862 h 1285862"/>
              <a:gd name="connsiteX22" fmla="*/ 460359 w 2200244"/>
              <a:gd name="connsiteY22" fmla="*/ 1285862 h 1285862"/>
              <a:gd name="connsiteX23" fmla="*/ 460359 w 2200244"/>
              <a:gd name="connsiteY23" fmla="*/ 1284643 h 1285862"/>
              <a:gd name="connsiteX24" fmla="*/ 961120 w 2200244"/>
              <a:gd name="connsiteY24" fmla="*/ 1284643 h 1285862"/>
              <a:gd name="connsiteX25" fmla="*/ 996134 w 2200244"/>
              <a:gd name="connsiteY25" fmla="*/ 1249629 h 1285862"/>
              <a:gd name="connsiteX26" fmla="*/ 996134 w 2200244"/>
              <a:gd name="connsiteY26" fmla="*/ 1246518 h 1285862"/>
              <a:gd name="connsiteX27" fmla="*/ 980576 w 2200244"/>
              <a:gd name="connsiteY27" fmla="*/ 1217409 h 1285862"/>
              <a:gd name="connsiteX28" fmla="*/ 888984 w 2200244"/>
              <a:gd name="connsiteY28" fmla="*/ 1041756 h 1285862"/>
              <a:gd name="connsiteX29" fmla="*/ 1117406 w 2200244"/>
              <a:gd name="connsiteY29" fmla="*/ 827900 h 1285862"/>
              <a:gd name="connsiteX30" fmla="*/ 1317126 w 2200244"/>
              <a:gd name="connsiteY30" fmla="*/ 1027151 h 1285862"/>
              <a:gd name="connsiteX31" fmla="*/ 1225864 w 2200244"/>
              <a:gd name="connsiteY31" fmla="*/ 1217511 h 1285862"/>
              <a:gd name="connsiteX32" fmla="*/ 1210446 w 2200244"/>
              <a:gd name="connsiteY32" fmla="*/ 1246492 h 1285862"/>
              <a:gd name="connsiteX33" fmla="*/ 1210446 w 2200244"/>
              <a:gd name="connsiteY33" fmla="*/ 1249642 h 1285862"/>
              <a:gd name="connsiteX34" fmla="*/ 1245473 w 2200244"/>
              <a:gd name="connsiteY34" fmla="*/ 1284656 h 1285862"/>
              <a:gd name="connsiteX35" fmla="*/ 1744240 w 2200244"/>
              <a:gd name="connsiteY35" fmla="*/ 1284656 h 1285862"/>
              <a:gd name="connsiteX36" fmla="*/ 1744240 w 2200244"/>
              <a:gd name="connsiteY36" fmla="*/ 785114 h 1285862"/>
              <a:gd name="connsiteX37" fmla="*/ 1779254 w 2200244"/>
              <a:gd name="connsiteY37" fmla="*/ 750100 h 1285862"/>
              <a:gd name="connsiteX38" fmla="*/ 1781172 w 2200244"/>
              <a:gd name="connsiteY38" fmla="*/ 750100 h 1285862"/>
              <a:gd name="connsiteX39" fmla="*/ 1810280 w 2200244"/>
              <a:gd name="connsiteY39" fmla="*/ 765658 h 1285862"/>
              <a:gd name="connsiteX40" fmla="*/ 1985934 w 2200244"/>
              <a:gd name="connsiteY40" fmla="*/ 857250 h 1285862"/>
              <a:gd name="connsiteX41" fmla="*/ 2199789 w 2200244"/>
              <a:gd name="connsiteY41" fmla="*/ 62880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00244" h="1285862">
                <a:moveTo>
                  <a:pt x="2199789" y="628803"/>
                </a:moveTo>
                <a:cubicBezTo>
                  <a:pt x="2192982" y="522529"/>
                  <a:pt x="2106787" y="436144"/>
                  <a:pt x="2000539" y="429108"/>
                </a:cubicBezTo>
                <a:cubicBezTo>
                  <a:pt x="1921812" y="423888"/>
                  <a:pt x="1851492" y="461239"/>
                  <a:pt x="1810191" y="520357"/>
                </a:cubicBezTo>
                <a:cubicBezTo>
                  <a:pt x="1803549" y="529882"/>
                  <a:pt x="1792843" y="535775"/>
                  <a:pt x="1781223" y="535775"/>
                </a:cubicBezTo>
                <a:lnTo>
                  <a:pt x="1779267" y="535775"/>
                </a:lnTo>
                <a:cubicBezTo>
                  <a:pt x="1759937" y="535775"/>
                  <a:pt x="1744253" y="520103"/>
                  <a:pt x="1744253" y="500761"/>
                </a:cubicBezTo>
                <a:lnTo>
                  <a:pt x="1744253" y="0"/>
                </a:lnTo>
                <a:lnTo>
                  <a:pt x="458378" y="0"/>
                </a:lnTo>
                <a:lnTo>
                  <a:pt x="458378" y="0"/>
                </a:lnTo>
                <a:lnTo>
                  <a:pt x="458378" y="500761"/>
                </a:lnTo>
                <a:cubicBezTo>
                  <a:pt x="458378" y="520103"/>
                  <a:pt x="442706" y="535775"/>
                  <a:pt x="423364" y="535775"/>
                </a:cubicBezTo>
                <a:lnTo>
                  <a:pt x="419033" y="535775"/>
                </a:lnTo>
                <a:cubicBezTo>
                  <a:pt x="407400" y="535775"/>
                  <a:pt x="396707" y="529882"/>
                  <a:pt x="390052" y="520357"/>
                </a:cubicBezTo>
                <a:cubicBezTo>
                  <a:pt x="348751" y="461239"/>
                  <a:pt x="278432" y="423888"/>
                  <a:pt x="199730" y="429095"/>
                </a:cubicBezTo>
                <a:cubicBezTo>
                  <a:pt x="98676" y="435788"/>
                  <a:pt x="6931" y="527723"/>
                  <a:pt x="454" y="628790"/>
                </a:cubicBezTo>
                <a:cubicBezTo>
                  <a:pt x="-7547" y="753555"/>
                  <a:pt x="91272" y="857237"/>
                  <a:pt x="214309" y="857237"/>
                </a:cubicBezTo>
                <a:cubicBezTo>
                  <a:pt x="287017" y="857237"/>
                  <a:pt x="351215" y="821004"/>
                  <a:pt x="389963" y="765645"/>
                </a:cubicBezTo>
                <a:cubicBezTo>
                  <a:pt x="396669" y="756056"/>
                  <a:pt x="407387" y="750087"/>
                  <a:pt x="419071" y="750087"/>
                </a:cubicBezTo>
                <a:lnTo>
                  <a:pt x="423364" y="750087"/>
                </a:lnTo>
                <a:cubicBezTo>
                  <a:pt x="442693" y="750087"/>
                  <a:pt x="458378" y="765772"/>
                  <a:pt x="458378" y="785101"/>
                </a:cubicBezTo>
                <a:lnTo>
                  <a:pt x="458378" y="1285862"/>
                </a:lnTo>
                <a:lnTo>
                  <a:pt x="458378" y="1285862"/>
                </a:lnTo>
                <a:lnTo>
                  <a:pt x="460359" y="1285862"/>
                </a:lnTo>
                <a:lnTo>
                  <a:pt x="460359" y="1284643"/>
                </a:lnTo>
                <a:lnTo>
                  <a:pt x="961120" y="1284643"/>
                </a:lnTo>
                <a:cubicBezTo>
                  <a:pt x="980462" y="1284643"/>
                  <a:pt x="996134" y="1268971"/>
                  <a:pt x="996134" y="1249629"/>
                </a:cubicBezTo>
                <a:lnTo>
                  <a:pt x="996134" y="1246518"/>
                </a:lnTo>
                <a:cubicBezTo>
                  <a:pt x="996134" y="1234821"/>
                  <a:pt x="990152" y="1224102"/>
                  <a:pt x="980576" y="1217409"/>
                </a:cubicBezTo>
                <a:cubicBezTo>
                  <a:pt x="925217" y="1178662"/>
                  <a:pt x="888984" y="1114463"/>
                  <a:pt x="888984" y="1041756"/>
                </a:cubicBezTo>
                <a:cubicBezTo>
                  <a:pt x="888984" y="918718"/>
                  <a:pt x="992654" y="819899"/>
                  <a:pt x="1117406" y="827900"/>
                </a:cubicBezTo>
                <a:cubicBezTo>
                  <a:pt x="1218473" y="834377"/>
                  <a:pt x="1310408" y="926097"/>
                  <a:pt x="1317126" y="1027151"/>
                </a:cubicBezTo>
                <a:cubicBezTo>
                  <a:pt x="1322346" y="1105878"/>
                  <a:pt x="1285008" y="1176198"/>
                  <a:pt x="1225864" y="1217511"/>
                </a:cubicBezTo>
                <a:cubicBezTo>
                  <a:pt x="1216339" y="1224166"/>
                  <a:pt x="1210446" y="1234859"/>
                  <a:pt x="1210446" y="1246492"/>
                </a:cubicBezTo>
                <a:lnTo>
                  <a:pt x="1210446" y="1249642"/>
                </a:lnTo>
                <a:cubicBezTo>
                  <a:pt x="1210446" y="1268984"/>
                  <a:pt x="1226118" y="1284656"/>
                  <a:pt x="1245473" y="1284656"/>
                </a:cubicBezTo>
                <a:lnTo>
                  <a:pt x="1744240" y="1284656"/>
                </a:lnTo>
                <a:lnTo>
                  <a:pt x="1744240" y="785114"/>
                </a:lnTo>
                <a:cubicBezTo>
                  <a:pt x="1744240" y="765772"/>
                  <a:pt x="1759912" y="750100"/>
                  <a:pt x="1779254" y="750100"/>
                </a:cubicBezTo>
                <a:lnTo>
                  <a:pt x="1781172" y="750100"/>
                </a:lnTo>
                <a:cubicBezTo>
                  <a:pt x="1792869" y="750100"/>
                  <a:pt x="1803587" y="756082"/>
                  <a:pt x="1810280" y="765658"/>
                </a:cubicBezTo>
                <a:cubicBezTo>
                  <a:pt x="1849028" y="821017"/>
                  <a:pt x="1913226" y="857250"/>
                  <a:pt x="1985934" y="857250"/>
                </a:cubicBezTo>
                <a:cubicBezTo>
                  <a:pt x="2108971" y="857250"/>
                  <a:pt x="2207803" y="753567"/>
                  <a:pt x="2199789" y="6288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9" descr="퍼즐">
            <a:extLst>
              <a:ext uri="{FF2B5EF4-FFF2-40B4-BE49-F238E27FC236}">
                <a16:creationId xmlns:a16="http://schemas.microsoft.com/office/drawing/2014/main" id="{F6E5ECDC-20E4-4388-BF71-977586C1A8ED}"/>
              </a:ext>
            </a:extLst>
          </p:cNvPr>
          <p:cNvSpPr/>
          <p:nvPr/>
        </p:nvSpPr>
        <p:spPr>
          <a:xfrm>
            <a:off x="2893212" y="4070008"/>
            <a:ext cx="1854400" cy="1852981"/>
          </a:xfrm>
          <a:custGeom>
            <a:avLst/>
            <a:gdLst>
              <a:gd name="connsiteX0" fmla="*/ 1588262 w 1854400"/>
              <a:gd name="connsiteY0" fmla="*/ 648945 h 1852981"/>
              <a:gd name="connsiteX1" fmla="*/ 1440244 w 1854400"/>
              <a:gd name="connsiteY1" fmla="*/ 780593 h 1852981"/>
              <a:gd name="connsiteX2" fmla="*/ 1415796 w 1854400"/>
              <a:gd name="connsiteY2" fmla="*/ 802780 h 1852981"/>
              <a:gd name="connsiteX3" fmla="*/ 1411630 w 1854400"/>
              <a:gd name="connsiteY3" fmla="*/ 803822 h 1852981"/>
              <a:gd name="connsiteX4" fmla="*/ 1369124 w 1854400"/>
              <a:gd name="connsiteY4" fmla="*/ 778396 h 1852981"/>
              <a:gd name="connsiteX5" fmla="*/ 1247051 w 1854400"/>
              <a:gd name="connsiteY5" fmla="*/ 292736 h 1852981"/>
              <a:gd name="connsiteX6" fmla="*/ 761403 w 1854400"/>
              <a:gd name="connsiteY6" fmla="*/ 414808 h 1852981"/>
              <a:gd name="connsiteX7" fmla="*/ 718896 w 1854400"/>
              <a:gd name="connsiteY7" fmla="*/ 389382 h 1852981"/>
              <a:gd name="connsiteX8" fmla="*/ 718134 w 1854400"/>
              <a:gd name="connsiteY8" fmla="*/ 386335 h 1852981"/>
              <a:gd name="connsiteX9" fmla="*/ 726034 w 1854400"/>
              <a:gd name="connsiteY9" fmla="*/ 354470 h 1852981"/>
              <a:gd name="connsiteX10" fmla="*/ 768122 w 1854400"/>
              <a:gd name="connsiteY10" fmla="*/ 147613 h 1852981"/>
              <a:gd name="connsiteX11" fmla="*/ 525869 w 1854400"/>
              <a:gd name="connsiteY11" fmla="*/ 3049 h 1852981"/>
              <a:gd name="connsiteX12" fmla="*/ 356464 w 1854400"/>
              <a:gd name="connsiteY12" fmla="*/ 266142 h 1852981"/>
              <a:gd name="connsiteX13" fmla="*/ 488125 w 1854400"/>
              <a:gd name="connsiteY13" fmla="*/ 414160 h 1852981"/>
              <a:gd name="connsiteX14" fmla="*/ 510311 w 1854400"/>
              <a:gd name="connsiteY14" fmla="*/ 438608 h 1852981"/>
              <a:gd name="connsiteX15" fmla="*/ 511073 w 1854400"/>
              <a:gd name="connsiteY15" fmla="*/ 441618 h 1852981"/>
              <a:gd name="connsiteX16" fmla="*/ 485661 w 1854400"/>
              <a:gd name="connsiteY16" fmla="*/ 484112 h 1852981"/>
              <a:gd name="connsiteX17" fmla="*/ 0 w 1854400"/>
              <a:gd name="connsiteY17" fmla="*/ 606184 h 1852981"/>
              <a:gd name="connsiteX18" fmla="*/ 0 w 1854400"/>
              <a:gd name="connsiteY18" fmla="*/ 606184 h 1852981"/>
              <a:gd name="connsiteX19" fmla="*/ 1156 w 1854400"/>
              <a:gd name="connsiteY19" fmla="*/ 605892 h 1852981"/>
              <a:gd name="connsiteX20" fmla="*/ 123228 w 1854400"/>
              <a:gd name="connsiteY20" fmla="*/ 1091553 h 1852981"/>
              <a:gd name="connsiteX21" fmla="*/ 165722 w 1854400"/>
              <a:gd name="connsiteY21" fmla="*/ 1116978 h 1852981"/>
              <a:gd name="connsiteX22" fmla="*/ 167615 w 1854400"/>
              <a:gd name="connsiteY22" fmla="*/ 1116509 h 1852981"/>
              <a:gd name="connsiteX23" fmla="*/ 191961 w 1854400"/>
              <a:gd name="connsiteY23" fmla="*/ 1094487 h 1852981"/>
              <a:gd name="connsiteX24" fmla="*/ 354317 w 1854400"/>
              <a:gd name="connsiteY24" fmla="*/ 959587 h 1852981"/>
              <a:gd name="connsiteX25" fmla="*/ 596252 w 1854400"/>
              <a:gd name="connsiteY25" fmla="*/ 1104685 h 1852981"/>
              <a:gd name="connsiteX26" fmla="*/ 444538 w 1854400"/>
              <a:gd name="connsiteY26" fmla="*/ 1378370 h 1852981"/>
              <a:gd name="connsiteX27" fmla="*/ 251854 w 1854400"/>
              <a:gd name="connsiteY27" fmla="*/ 1332357 h 1852981"/>
              <a:gd name="connsiteX28" fmla="*/ 219824 w 1854400"/>
              <a:gd name="connsiteY28" fmla="*/ 1324357 h 1852981"/>
              <a:gd name="connsiteX29" fmla="*/ 217970 w 1854400"/>
              <a:gd name="connsiteY29" fmla="*/ 1324826 h 1852981"/>
              <a:gd name="connsiteX30" fmla="*/ 192545 w 1854400"/>
              <a:gd name="connsiteY30" fmla="*/ 1367321 h 1852981"/>
              <a:gd name="connsiteX31" fmla="*/ 314617 w 1854400"/>
              <a:gd name="connsiteY31" fmla="*/ 1852981 h 1852981"/>
              <a:gd name="connsiteX32" fmla="*/ 799122 w 1854400"/>
              <a:gd name="connsiteY32" fmla="*/ 1731201 h 1852981"/>
              <a:gd name="connsiteX33" fmla="*/ 824535 w 1854400"/>
              <a:gd name="connsiteY33" fmla="*/ 1688707 h 1852981"/>
              <a:gd name="connsiteX34" fmla="*/ 823773 w 1854400"/>
              <a:gd name="connsiteY34" fmla="*/ 1685697 h 1852981"/>
              <a:gd name="connsiteX35" fmla="*/ 801586 w 1854400"/>
              <a:gd name="connsiteY35" fmla="*/ 1661249 h 1852981"/>
              <a:gd name="connsiteX36" fmla="*/ 669925 w 1854400"/>
              <a:gd name="connsiteY36" fmla="*/ 1513231 h 1852981"/>
              <a:gd name="connsiteX37" fmla="*/ 839330 w 1854400"/>
              <a:gd name="connsiteY37" fmla="*/ 1250138 h 1852981"/>
              <a:gd name="connsiteX38" fmla="*/ 1081583 w 1854400"/>
              <a:gd name="connsiteY38" fmla="*/ 1394702 h 1852981"/>
              <a:gd name="connsiteX39" fmla="*/ 1039495 w 1854400"/>
              <a:gd name="connsiteY39" fmla="*/ 1601560 h 1852981"/>
              <a:gd name="connsiteX40" fmla="*/ 1031596 w 1854400"/>
              <a:gd name="connsiteY40" fmla="*/ 1633424 h 1852981"/>
              <a:gd name="connsiteX41" fmla="*/ 1032358 w 1854400"/>
              <a:gd name="connsiteY41" fmla="*/ 1636472 h 1852981"/>
              <a:gd name="connsiteX42" fmla="*/ 1074864 w 1854400"/>
              <a:gd name="connsiteY42" fmla="*/ 1661897 h 1852981"/>
              <a:gd name="connsiteX43" fmla="*/ 1560513 w 1854400"/>
              <a:gd name="connsiteY43" fmla="*/ 1539825 h 1852981"/>
              <a:gd name="connsiteX44" fmla="*/ 1438440 w 1854400"/>
              <a:gd name="connsiteY44" fmla="*/ 1054164 h 1852981"/>
              <a:gd name="connsiteX45" fmla="*/ 1463866 w 1854400"/>
              <a:gd name="connsiteY45" fmla="*/ 1011670 h 1852981"/>
              <a:gd name="connsiteX46" fmla="*/ 1468069 w 1854400"/>
              <a:gd name="connsiteY46" fmla="*/ 1010616 h 1852981"/>
              <a:gd name="connsiteX47" fmla="*/ 1499934 w 1854400"/>
              <a:gd name="connsiteY47" fmla="*/ 1018503 h 1852981"/>
              <a:gd name="connsiteX48" fmla="*/ 1706766 w 1854400"/>
              <a:gd name="connsiteY48" fmla="*/ 1060603 h 1852981"/>
              <a:gd name="connsiteX49" fmla="*/ 1851355 w 1854400"/>
              <a:gd name="connsiteY49" fmla="*/ 818363 h 1852981"/>
              <a:gd name="connsiteX50" fmla="*/ 1588262 w 1854400"/>
              <a:gd name="connsiteY50" fmla="*/ 648945 h 185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54400" h="1852981">
                <a:moveTo>
                  <a:pt x="1588262" y="648945"/>
                </a:moveTo>
                <a:cubicBezTo>
                  <a:pt x="1517752" y="666674"/>
                  <a:pt x="1464323" y="717462"/>
                  <a:pt x="1440244" y="780593"/>
                </a:cubicBezTo>
                <a:cubicBezTo>
                  <a:pt x="1436078" y="791515"/>
                  <a:pt x="1427137" y="799936"/>
                  <a:pt x="1415796" y="802780"/>
                </a:cubicBezTo>
                <a:lnTo>
                  <a:pt x="1411630" y="803822"/>
                </a:lnTo>
                <a:cubicBezTo>
                  <a:pt x="1392873" y="808534"/>
                  <a:pt x="1373848" y="797154"/>
                  <a:pt x="1369124" y="778396"/>
                </a:cubicBezTo>
                <a:lnTo>
                  <a:pt x="1247051" y="292736"/>
                </a:lnTo>
                <a:lnTo>
                  <a:pt x="761403" y="414808"/>
                </a:lnTo>
                <a:cubicBezTo>
                  <a:pt x="742645" y="419520"/>
                  <a:pt x="723621" y="408141"/>
                  <a:pt x="718896" y="389382"/>
                </a:cubicBezTo>
                <a:lnTo>
                  <a:pt x="718134" y="386335"/>
                </a:lnTo>
                <a:cubicBezTo>
                  <a:pt x="715302" y="375057"/>
                  <a:pt x="718401" y="363259"/>
                  <a:pt x="726034" y="354470"/>
                </a:cubicBezTo>
                <a:cubicBezTo>
                  <a:pt x="773303" y="300000"/>
                  <a:pt x="792391" y="222682"/>
                  <a:pt x="768122" y="147613"/>
                </a:cubicBezTo>
                <a:cubicBezTo>
                  <a:pt x="736994" y="51245"/>
                  <a:pt x="625462" y="-15303"/>
                  <a:pt x="525869" y="3049"/>
                </a:cubicBezTo>
                <a:cubicBezTo>
                  <a:pt x="402933" y="25705"/>
                  <a:pt x="326466" y="146825"/>
                  <a:pt x="356464" y="266142"/>
                </a:cubicBezTo>
                <a:cubicBezTo>
                  <a:pt x="374193" y="336652"/>
                  <a:pt x="424980" y="390081"/>
                  <a:pt x="488125" y="414160"/>
                </a:cubicBezTo>
                <a:cubicBezTo>
                  <a:pt x="499046" y="418326"/>
                  <a:pt x="507454" y="427267"/>
                  <a:pt x="510311" y="438608"/>
                </a:cubicBezTo>
                <a:lnTo>
                  <a:pt x="511073" y="441618"/>
                </a:lnTo>
                <a:cubicBezTo>
                  <a:pt x="515785" y="460376"/>
                  <a:pt x="504406" y="479400"/>
                  <a:pt x="485661" y="484112"/>
                </a:cubicBezTo>
                <a:lnTo>
                  <a:pt x="0" y="606184"/>
                </a:lnTo>
                <a:lnTo>
                  <a:pt x="0" y="606184"/>
                </a:lnTo>
                <a:lnTo>
                  <a:pt x="1156" y="605892"/>
                </a:lnTo>
                <a:lnTo>
                  <a:pt x="123228" y="1091553"/>
                </a:lnTo>
                <a:cubicBezTo>
                  <a:pt x="127940" y="1110311"/>
                  <a:pt x="146964" y="1121690"/>
                  <a:pt x="165722" y="1116978"/>
                </a:cubicBezTo>
                <a:lnTo>
                  <a:pt x="167615" y="1116509"/>
                </a:lnTo>
                <a:cubicBezTo>
                  <a:pt x="178892" y="1113676"/>
                  <a:pt x="187833" y="1105358"/>
                  <a:pt x="191961" y="1094487"/>
                </a:cubicBezTo>
                <a:cubicBezTo>
                  <a:pt x="217602" y="1027075"/>
                  <a:pt x="276695" y="973722"/>
                  <a:pt x="354317" y="959587"/>
                </a:cubicBezTo>
                <a:cubicBezTo>
                  <a:pt x="459080" y="940512"/>
                  <a:pt x="563728" y="1003275"/>
                  <a:pt x="596252" y="1104685"/>
                </a:cubicBezTo>
                <a:cubicBezTo>
                  <a:pt x="634429" y="1223735"/>
                  <a:pt x="563855" y="1348372"/>
                  <a:pt x="444538" y="1378370"/>
                </a:cubicBezTo>
                <a:cubicBezTo>
                  <a:pt x="374028" y="1396099"/>
                  <a:pt x="302920" y="1376604"/>
                  <a:pt x="251854" y="1332357"/>
                </a:cubicBezTo>
                <a:cubicBezTo>
                  <a:pt x="243015" y="1324699"/>
                  <a:pt x="231166" y="1321512"/>
                  <a:pt x="219824" y="1324357"/>
                </a:cubicBezTo>
                <a:lnTo>
                  <a:pt x="217970" y="1324826"/>
                </a:lnTo>
                <a:cubicBezTo>
                  <a:pt x="199212" y="1329538"/>
                  <a:pt x="187833" y="1348563"/>
                  <a:pt x="192545" y="1367321"/>
                </a:cubicBezTo>
                <a:lnTo>
                  <a:pt x="314617" y="1852981"/>
                </a:lnTo>
                <a:lnTo>
                  <a:pt x="799122" y="1731201"/>
                </a:lnTo>
                <a:cubicBezTo>
                  <a:pt x="817880" y="1726490"/>
                  <a:pt x="829259" y="1707465"/>
                  <a:pt x="824535" y="1688707"/>
                </a:cubicBezTo>
                <a:lnTo>
                  <a:pt x="823773" y="1685697"/>
                </a:lnTo>
                <a:cubicBezTo>
                  <a:pt x="820915" y="1674356"/>
                  <a:pt x="812521" y="1665415"/>
                  <a:pt x="801586" y="1661249"/>
                </a:cubicBezTo>
                <a:cubicBezTo>
                  <a:pt x="738454" y="1637170"/>
                  <a:pt x="687654" y="1583741"/>
                  <a:pt x="669925" y="1513231"/>
                </a:cubicBezTo>
                <a:cubicBezTo>
                  <a:pt x="639928" y="1393915"/>
                  <a:pt x="716394" y="1272795"/>
                  <a:pt x="839330" y="1250138"/>
                </a:cubicBezTo>
                <a:cubicBezTo>
                  <a:pt x="938924" y="1231774"/>
                  <a:pt x="1050455" y="1298322"/>
                  <a:pt x="1081583" y="1394702"/>
                </a:cubicBezTo>
                <a:cubicBezTo>
                  <a:pt x="1105840" y="1469772"/>
                  <a:pt x="1086765" y="1547089"/>
                  <a:pt x="1039495" y="1601560"/>
                </a:cubicBezTo>
                <a:cubicBezTo>
                  <a:pt x="1031875" y="1610335"/>
                  <a:pt x="1028763" y="1622146"/>
                  <a:pt x="1031596" y="1633424"/>
                </a:cubicBezTo>
                <a:lnTo>
                  <a:pt x="1032358" y="1636472"/>
                </a:lnTo>
                <a:cubicBezTo>
                  <a:pt x="1037069" y="1655230"/>
                  <a:pt x="1056107" y="1666609"/>
                  <a:pt x="1074864" y="1661897"/>
                </a:cubicBezTo>
                <a:lnTo>
                  <a:pt x="1560513" y="1539825"/>
                </a:lnTo>
                <a:lnTo>
                  <a:pt x="1438440" y="1054164"/>
                </a:lnTo>
                <a:cubicBezTo>
                  <a:pt x="1433729" y="1035406"/>
                  <a:pt x="1445108" y="1016382"/>
                  <a:pt x="1463866" y="1011670"/>
                </a:cubicBezTo>
                <a:lnTo>
                  <a:pt x="1468069" y="1010616"/>
                </a:lnTo>
                <a:cubicBezTo>
                  <a:pt x="1479347" y="1007784"/>
                  <a:pt x="1491145" y="1010882"/>
                  <a:pt x="1499934" y="1018503"/>
                </a:cubicBezTo>
                <a:cubicBezTo>
                  <a:pt x="1554404" y="1065772"/>
                  <a:pt x="1631709" y="1084847"/>
                  <a:pt x="1706766" y="1060603"/>
                </a:cubicBezTo>
                <a:cubicBezTo>
                  <a:pt x="1803146" y="1029475"/>
                  <a:pt x="1869694" y="917957"/>
                  <a:pt x="1851355" y="818363"/>
                </a:cubicBezTo>
                <a:cubicBezTo>
                  <a:pt x="1828698" y="695414"/>
                  <a:pt x="1707591" y="618948"/>
                  <a:pt x="1588262" y="648945"/>
                </a:cubicBezTo>
                <a:close/>
              </a:path>
            </a:pathLst>
          </a:custGeom>
          <a:solidFill>
            <a:srgbClr val="FFC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46FC4F-B7AE-463E-A7D2-0F87561E1753}"/>
              </a:ext>
            </a:extLst>
          </p:cNvPr>
          <p:cNvSpPr/>
          <p:nvPr/>
        </p:nvSpPr>
        <p:spPr>
          <a:xfrm>
            <a:off x="6516995" y="1414130"/>
            <a:ext cx="5337544" cy="1424762"/>
          </a:xfrm>
          <a:prstGeom prst="rect">
            <a:avLst/>
          </a:prstGeom>
          <a:solidFill>
            <a:srgbClr val="FD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2B9DF5-A32E-49D7-A684-2412F8C0C371}"/>
              </a:ext>
            </a:extLst>
          </p:cNvPr>
          <p:cNvSpPr/>
          <p:nvPr/>
        </p:nvSpPr>
        <p:spPr>
          <a:xfrm>
            <a:off x="6516995" y="3205314"/>
            <a:ext cx="5337544" cy="1424762"/>
          </a:xfrm>
          <a:prstGeom prst="rect">
            <a:avLst/>
          </a:prstGeom>
          <a:solidFill>
            <a:srgbClr val="FD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DC2715-2D38-4B60-BC64-F1C34E1ECCFC}"/>
              </a:ext>
            </a:extLst>
          </p:cNvPr>
          <p:cNvSpPr/>
          <p:nvPr/>
        </p:nvSpPr>
        <p:spPr>
          <a:xfrm>
            <a:off x="6516995" y="4996498"/>
            <a:ext cx="5337544" cy="1424762"/>
          </a:xfrm>
          <a:prstGeom prst="rect">
            <a:avLst/>
          </a:prstGeom>
          <a:solidFill>
            <a:srgbClr val="FD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87DAF-E770-48BE-A698-5F9650809085}"/>
              </a:ext>
            </a:extLst>
          </p:cNvPr>
          <p:cNvSpPr txBox="1"/>
          <p:nvPr/>
        </p:nvSpPr>
        <p:spPr>
          <a:xfrm>
            <a:off x="6826795" y="1864901"/>
            <a:ext cx="471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매일 작성하는 글로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‘Puzzle’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3B685-337F-4C9C-8A50-B53DF578547D}"/>
              </a:ext>
            </a:extLst>
          </p:cNvPr>
          <p:cNvSpPr txBox="1"/>
          <p:nvPr/>
        </p:nvSpPr>
        <p:spPr>
          <a:xfrm>
            <a:off x="6548564" y="3448790"/>
            <a:ext cx="5274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순우리말 콘셉트를 유지하기 위해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‘Puzzle’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조각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F6CEB1-B34E-4A81-AD07-02C2E5FD2132}"/>
              </a:ext>
            </a:extLst>
          </p:cNvPr>
          <p:cNvSpPr txBox="1"/>
          <p:nvPr/>
        </p:nvSpPr>
        <p:spPr>
          <a:xfrm>
            <a:off x="6826795" y="5231825"/>
            <a:ext cx="471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흥미로운 주제로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간의 상호소통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8C2E6-9A03-4B01-89A3-E48001DB8589}"/>
              </a:ext>
            </a:extLst>
          </p:cNvPr>
          <p:cNvSpPr txBox="1"/>
          <p:nvPr/>
        </p:nvSpPr>
        <p:spPr>
          <a:xfrm>
            <a:off x="990844" y="82424"/>
            <a:ext cx="46185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62FCE9-890F-4C8D-90E2-E15634D91011}"/>
              </a:ext>
            </a:extLst>
          </p:cNvPr>
          <p:cNvSpPr txBox="1"/>
          <p:nvPr/>
        </p:nvSpPr>
        <p:spPr>
          <a:xfrm>
            <a:off x="990844" y="639465"/>
            <a:ext cx="2220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365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생각조각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365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일기조각</a:t>
            </a:r>
          </a:p>
        </p:txBody>
      </p:sp>
    </p:spTree>
    <p:extLst>
      <p:ext uri="{BB962C8B-B14F-4D97-AF65-F5344CB8AC3E}">
        <p14:creationId xmlns:p14="http://schemas.microsoft.com/office/powerpoint/2010/main" val="36566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8C2E6-9A03-4B01-89A3-E48001DB8589}"/>
              </a:ext>
            </a:extLst>
          </p:cNvPr>
          <p:cNvSpPr txBox="1"/>
          <p:nvPr/>
        </p:nvSpPr>
        <p:spPr>
          <a:xfrm>
            <a:off x="990844" y="82424"/>
            <a:ext cx="58080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02-1.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62FCE9-890F-4C8D-90E2-E15634D91011}"/>
              </a:ext>
            </a:extLst>
          </p:cNvPr>
          <p:cNvSpPr txBox="1"/>
          <p:nvPr/>
        </p:nvSpPr>
        <p:spPr>
          <a:xfrm>
            <a:off x="990844" y="639465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서랍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2F9202-F801-4370-A3AB-87F0BAC9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1458116"/>
            <a:ext cx="927864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8C2E6-9A03-4B01-89A3-E48001DB8589}"/>
              </a:ext>
            </a:extLst>
          </p:cNvPr>
          <p:cNvSpPr txBox="1"/>
          <p:nvPr/>
        </p:nvSpPr>
        <p:spPr>
          <a:xfrm>
            <a:off x="990844" y="82424"/>
            <a:ext cx="58080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02-1.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62FCE9-890F-4C8D-90E2-E15634D91011}"/>
              </a:ext>
            </a:extLst>
          </p:cNvPr>
          <p:cNvSpPr txBox="1"/>
          <p:nvPr/>
        </p:nvSpPr>
        <p:spPr>
          <a:xfrm>
            <a:off x="990844" y="639465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서랍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42BF80-FAB5-4B0B-B7A1-BBCBF5B2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"/>
          <a:stretch/>
        </p:blipFill>
        <p:spPr>
          <a:xfrm>
            <a:off x="1333741" y="1332206"/>
            <a:ext cx="9773381" cy="5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B8C2E6-9A03-4B01-89A3-E48001DB8589}"/>
              </a:ext>
            </a:extLst>
          </p:cNvPr>
          <p:cNvSpPr txBox="1"/>
          <p:nvPr/>
        </p:nvSpPr>
        <p:spPr>
          <a:xfrm>
            <a:off x="990844" y="82424"/>
            <a:ext cx="58080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02-1.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62FCE9-890F-4C8D-90E2-E15634D91011}"/>
              </a:ext>
            </a:extLst>
          </p:cNvPr>
          <p:cNvSpPr txBox="1"/>
          <p:nvPr/>
        </p:nvSpPr>
        <p:spPr>
          <a:xfrm>
            <a:off x="990844" y="639465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서랍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5D8E9-B1CA-4193-BA79-DF196F3B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19" y="1846018"/>
            <a:ext cx="9392961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고민상자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18E5ED-4936-4D4F-8B53-90A3BE83047F}"/>
              </a:ext>
            </a:extLst>
          </p:cNvPr>
          <p:cNvGrpSpPr/>
          <p:nvPr/>
        </p:nvGrpSpPr>
        <p:grpSpPr>
          <a:xfrm>
            <a:off x="148360" y="1822681"/>
            <a:ext cx="5613354" cy="4497281"/>
            <a:chOff x="2859218" y="1339452"/>
            <a:chExt cx="6916323" cy="5541189"/>
          </a:xfrm>
        </p:grpSpPr>
        <p:sp>
          <p:nvSpPr>
            <p:cNvPr id="15" name="화살표: 원형 14">
              <a:extLst>
                <a:ext uri="{FF2B5EF4-FFF2-40B4-BE49-F238E27FC236}">
                  <a16:creationId xmlns:a16="http://schemas.microsoft.com/office/drawing/2014/main" id="{7F99ADF5-AA42-4D82-ADDB-016A4514E641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화살표: 원형 16">
              <a:extLst>
                <a:ext uri="{FF2B5EF4-FFF2-40B4-BE49-F238E27FC236}">
                  <a16:creationId xmlns:a16="http://schemas.microsoft.com/office/drawing/2014/main" id="{A9152148-2B60-4D83-99D9-F3C545479F69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92FED3E-C25C-4116-81E7-4BEA988202EC}"/>
                </a:ext>
              </a:extLst>
            </p:cNvPr>
            <p:cNvSpPr/>
            <p:nvPr/>
          </p:nvSpPr>
          <p:spPr>
            <a:xfrm>
              <a:off x="5425281" y="5414233"/>
              <a:ext cx="1341437" cy="1341437"/>
            </a:xfrm>
            <a:custGeom>
              <a:avLst/>
              <a:gdLst>
                <a:gd name="connsiteX0" fmla="*/ 0 w 1341437"/>
                <a:gd name="connsiteY0" fmla="*/ 0 h 1341437"/>
                <a:gd name="connsiteX1" fmla="*/ 1341437 w 1341437"/>
                <a:gd name="connsiteY1" fmla="*/ 0 h 1341437"/>
                <a:gd name="connsiteX2" fmla="*/ 1341437 w 1341437"/>
                <a:gd name="connsiteY2" fmla="*/ 1341437 h 1341437"/>
                <a:gd name="connsiteX3" fmla="*/ 0 w 1341437"/>
                <a:gd name="connsiteY3" fmla="*/ 1341437 h 1341437"/>
                <a:gd name="connsiteX4" fmla="*/ 0 w 1341437"/>
                <a:gd name="connsiteY4" fmla="*/ 0 h 134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437" h="1341437">
                  <a:moveTo>
                    <a:pt x="0" y="0"/>
                  </a:moveTo>
                  <a:lnTo>
                    <a:pt x="1341437" y="0"/>
                  </a:lnTo>
                  <a:lnTo>
                    <a:pt x="1341437" y="1341437"/>
                  </a:lnTo>
                  <a:lnTo>
                    <a:pt x="0" y="13414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800" kern="1200"/>
            </a:p>
          </p:txBody>
        </p:sp>
        <p:sp>
          <p:nvSpPr>
            <p:cNvPr id="19" name="화살표: 원형 18">
              <a:extLst>
                <a:ext uri="{FF2B5EF4-FFF2-40B4-BE49-F238E27FC236}">
                  <a16:creationId xmlns:a16="http://schemas.microsoft.com/office/drawing/2014/main" id="{93172CE4-AEB4-4184-8BF3-594F1BB30D5D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화살표: 원형 20">
              <a:extLst>
                <a:ext uri="{FF2B5EF4-FFF2-40B4-BE49-F238E27FC236}">
                  <a16:creationId xmlns:a16="http://schemas.microsoft.com/office/drawing/2014/main" id="{7586685C-3A09-46C3-8A40-FD88859198EE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12297380"/>
                <a:gd name="adj4" fmla="val 10771160"/>
                <a:gd name="adj5" fmla="val 60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화살표: 원형 22">
              <a:extLst>
                <a:ext uri="{FF2B5EF4-FFF2-40B4-BE49-F238E27FC236}">
                  <a16:creationId xmlns:a16="http://schemas.microsoft.com/office/drawing/2014/main" id="{251BA7A0-3876-43B0-BD94-795727A84A60}"/>
                </a:ext>
              </a:extLst>
            </p:cNvPr>
            <p:cNvSpPr/>
            <p:nvPr/>
          </p:nvSpPr>
          <p:spPr>
            <a:xfrm>
              <a:off x="3581560" y="1339452"/>
              <a:ext cx="5028878" cy="5028878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B2E884-6F29-4DA2-A581-870CD83B0A6C}"/>
                </a:ext>
              </a:extLst>
            </p:cNvPr>
            <p:cNvSpPr txBox="1"/>
            <p:nvPr/>
          </p:nvSpPr>
          <p:spPr>
            <a:xfrm>
              <a:off x="3713854" y="1600396"/>
              <a:ext cx="2269775" cy="1175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수용</a:t>
              </a:r>
              <a:endPara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(Acceptance)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AD642D-A7B1-40F9-8745-B39F594FBDE0}"/>
                </a:ext>
              </a:extLst>
            </p:cNvPr>
            <p:cNvSpPr txBox="1"/>
            <p:nvPr/>
          </p:nvSpPr>
          <p:spPr>
            <a:xfrm>
              <a:off x="6655379" y="1865374"/>
              <a:ext cx="2192746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부정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(Denial)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441031-8D75-47B9-84C0-9A0F287A7734}"/>
                </a:ext>
              </a:extLst>
            </p:cNvPr>
            <p:cNvSpPr txBox="1"/>
            <p:nvPr/>
          </p:nvSpPr>
          <p:spPr>
            <a:xfrm>
              <a:off x="7610446" y="4183937"/>
              <a:ext cx="2165095" cy="64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분노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(Anger)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F82310-B5D3-4F3B-93EB-AE0D50BCA7A8}"/>
                </a:ext>
              </a:extLst>
            </p:cNvPr>
            <p:cNvSpPr txBox="1"/>
            <p:nvPr/>
          </p:nvSpPr>
          <p:spPr>
            <a:xfrm>
              <a:off x="5057890" y="5705067"/>
              <a:ext cx="2076216" cy="1175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타협</a:t>
              </a:r>
              <a:endPara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(Bargaining)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DD79B3-4447-4B5E-A97B-4C9754E01608}"/>
                </a:ext>
              </a:extLst>
            </p:cNvPr>
            <p:cNvSpPr txBox="1"/>
            <p:nvPr/>
          </p:nvSpPr>
          <p:spPr>
            <a:xfrm>
              <a:off x="2859218" y="4031966"/>
              <a:ext cx="2198672" cy="1175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우울증</a:t>
              </a:r>
              <a:endPara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(Depression)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BACE2D3-C68A-4D07-84DF-1FB66E248653}"/>
              </a:ext>
            </a:extLst>
          </p:cNvPr>
          <p:cNvSpPr txBox="1"/>
          <p:nvPr/>
        </p:nvSpPr>
        <p:spPr>
          <a:xfrm>
            <a:off x="1668997" y="1122835"/>
            <a:ext cx="3513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분노의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B81BB0-854C-4592-91ED-6FFFB4E8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69" y="155158"/>
            <a:ext cx="2666667" cy="266666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E61E5F-1746-45DF-9853-84474CB23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84" y="3456408"/>
            <a:ext cx="2666667" cy="266666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4355811-24B3-4618-B84B-839D70B07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74" y="4245945"/>
            <a:ext cx="2395667" cy="239566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5D44A43-F7ED-410E-8E51-ABAF0F63F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66" y="1438811"/>
            <a:ext cx="2157860" cy="21578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A70D1-C5BF-46C9-9C1E-FA80C07C0A24}"/>
              </a:ext>
            </a:extLst>
          </p:cNvPr>
          <p:cNvSpPr txBox="1"/>
          <p:nvPr/>
        </p:nvSpPr>
        <p:spPr>
          <a:xfrm>
            <a:off x="990844" y="82424"/>
            <a:ext cx="46185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</p:spTree>
    <p:extLst>
      <p:ext uri="{BB962C8B-B14F-4D97-AF65-F5344CB8AC3E}">
        <p14:creationId xmlns:p14="http://schemas.microsoft.com/office/powerpoint/2010/main" val="279641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고민상자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83EA0-610E-4F8A-A006-A06F0F3B8041}"/>
              </a:ext>
            </a:extLst>
          </p:cNvPr>
          <p:cNvSpPr/>
          <p:nvPr/>
        </p:nvSpPr>
        <p:spPr>
          <a:xfrm>
            <a:off x="1234797" y="1332206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075BBD1-0BF9-4701-8C98-23A73465608A}"/>
              </a:ext>
            </a:extLst>
          </p:cNvPr>
          <p:cNvSpPr/>
          <p:nvPr/>
        </p:nvSpPr>
        <p:spPr>
          <a:xfrm>
            <a:off x="841991" y="1332206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8F4922-39B9-4D5F-A59D-CFAB0647ACDD}"/>
              </a:ext>
            </a:extLst>
          </p:cNvPr>
          <p:cNvSpPr/>
          <p:nvPr/>
        </p:nvSpPr>
        <p:spPr>
          <a:xfrm>
            <a:off x="1234797" y="2420272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8FC21BE-6057-4D29-8372-093DF23471C6}"/>
              </a:ext>
            </a:extLst>
          </p:cNvPr>
          <p:cNvSpPr/>
          <p:nvPr/>
        </p:nvSpPr>
        <p:spPr>
          <a:xfrm>
            <a:off x="841991" y="2420272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C621E-F6D3-48B6-9221-DBAE86F3703F}"/>
              </a:ext>
            </a:extLst>
          </p:cNvPr>
          <p:cNvSpPr/>
          <p:nvPr/>
        </p:nvSpPr>
        <p:spPr>
          <a:xfrm>
            <a:off x="1234797" y="3508338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3E3A4FE-FEC6-4F4A-8F43-4B8619353A83}"/>
              </a:ext>
            </a:extLst>
          </p:cNvPr>
          <p:cNvSpPr/>
          <p:nvPr/>
        </p:nvSpPr>
        <p:spPr>
          <a:xfrm>
            <a:off x="841991" y="3508338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A04EC4-E29D-43C6-BD4D-A8B6A31E419A}"/>
              </a:ext>
            </a:extLst>
          </p:cNvPr>
          <p:cNvSpPr/>
          <p:nvPr/>
        </p:nvSpPr>
        <p:spPr>
          <a:xfrm>
            <a:off x="1234797" y="4596404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0DBAD75-EC7F-43F4-A853-BD9E72D716A1}"/>
              </a:ext>
            </a:extLst>
          </p:cNvPr>
          <p:cNvSpPr/>
          <p:nvPr/>
        </p:nvSpPr>
        <p:spPr>
          <a:xfrm>
            <a:off x="841991" y="4596404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E5893C-EBCF-4B78-BC67-646D518BE05C}"/>
              </a:ext>
            </a:extLst>
          </p:cNvPr>
          <p:cNvSpPr/>
          <p:nvPr/>
        </p:nvSpPr>
        <p:spPr>
          <a:xfrm>
            <a:off x="1234797" y="5684470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7296988-166A-4E67-8703-226DA134A5E7}"/>
              </a:ext>
            </a:extLst>
          </p:cNvPr>
          <p:cNvSpPr/>
          <p:nvPr/>
        </p:nvSpPr>
        <p:spPr>
          <a:xfrm>
            <a:off x="841991" y="5684470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1C46F-63FC-4BDB-9F0A-5870E57B903F}"/>
              </a:ext>
            </a:extLst>
          </p:cNvPr>
          <p:cNvSpPr/>
          <p:nvPr/>
        </p:nvSpPr>
        <p:spPr>
          <a:xfrm>
            <a:off x="6698512" y="1332206"/>
            <a:ext cx="5188688" cy="52052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704CCB-1D10-4D68-845E-2E5ED75A31A9}"/>
              </a:ext>
            </a:extLst>
          </p:cNvPr>
          <p:cNvSpPr txBox="1"/>
          <p:nvPr/>
        </p:nvSpPr>
        <p:spPr>
          <a:xfrm>
            <a:off x="1054137" y="143704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A4BBE8-A2C9-4E41-873B-25D086AEA797}"/>
              </a:ext>
            </a:extLst>
          </p:cNvPr>
          <p:cNvSpPr txBox="1"/>
          <p:nvPr/>
        </p:nvSpPr>
        <p:spPr>
          <a:xfrm>
            <a:off x="1054137" y="252360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B51CAE-4F0C-4387-BCF8-29FFFD0DEFF8}"/>
              </a:ext>
            </a:extLst>
          </p:cNvPr>
          <p:cNvSpPr txBox="1"/>
          <p:nvPr/>
        </p:nvSpPr>
        <p:spPr>
          <a:xfrm>
            <a:off x="1054137" y="361017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7203B1-CB3D-449A-8AB8-A5F2C1D8E993}"/>
              </a:ext>
            </a:extLst>
          </p:cNvPr>
          <p:cNvSpPr txBox="1"/>
          <p:nvPr/>
        </p:nvSpPr>
        <p:spPr>
          <a:xfrm>
            <a:off x="1054137" y="469673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C40649-CDF1-4576-A562-F8B4FE90E3EC}"/>
              </a:ext>
            </a:extLst>
          </p:cNvPr>
          <p:cNvSpPr txBox="1"/>
          <p:nvPr/>
        </p:nvSpPr>
        <p:spPr>
          <a:xfrm>
            <a:off x="1054137" y="578329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01FF3-C322-4D54-8976-CE661B77B6D1}"/>
              </a:ext>
            </a:extLst>
          </p:cNvPr>
          <p:cNvSpPr txBox="1"/>
          <p:nvPr/>
        </p:nvSpPr>
        <p:spPr>
          <a:xfrm>
            <a:off x="2452704" y="152787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/>
              <a:t>걱정사연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7ADAD4-3118-476C-8099-EB8199064476}"/>
              </a:ext>
            </a:extLst>
          </p:cNvPr>
          <p:cNvSpPr txBox="1"/>
          <p:nvPr/>
        </p:nvSpPr>
        <p:spPr>
          <a:xfrm>
            <a:off x="2452704" y="2615941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 err="1"/>
              <a:t>슬픈사연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13739D-F17B-4C0F-B9B2-3F32E883BB0E}"/>
              </a:ext>
            </a:extLst>
          </p:cNvPr>
          <p:cNvSpPr txBox="1"/>
          <p:nvPr/>
        </p:nvSpPr>
        <p:spPr>
          <a:xfrm>
            <a:off x="2452704" y="370400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/>
              <a:t>답답사연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F3F374-4568-490A-A676-1760FE57B8A2}"/>
              </a:ext>
            </a:extLst>
          </p:cNvPr>
          <p:cNvSpPr txBox="1"/>
          <p:nvPr/>
        </p:nvSpPr>
        <p:spPr>
          <a:xfrm>
            <a:off x="2452704" y="4792071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/>
              <a:t>분노사연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763C5A-6F18-4DCA-A7E4-4280A6B06147}"/>
              </a:ext>
            </a:extLst>
          </p:cNvPr>
          <p:cNvSpPr txBox="1"/>
          <p:nvPr/>
        </p:nvSpPr>
        <p:spPr>
          <a:xfrm>
            <a:off x="2452704" y="588013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/>
              <a:t>익명사연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C3F1E6-150A-44B8-9AC9-E905EC7492AB}"/>
              </a:ext>
            </a:extLst>
          </p:cNvPr>
          <p:cNvSpPr txBox="1"/>
          <p:nvPr/>
        </p:nvSpPr>
        <p:spPr>
          <a:xfrm>
            <a:off x="7243710" y="3114616"/>
            <a:ext cx="4098290" cy="3027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E9C8A4-FDFF-4CD0-A1A2-EDE4BFFF9BA0}"/>
              </a:ext>
            </a:extLst>
          </p:cNvPr>
          <p:cNvSpPr txBox="1"/>
          <p:nvPr/>
        </p:nvSpPr>
        <p:spPr>
          <a:xfrm>
            <a:off x="7086964" y="2011257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j-ea"/>
                <a:ea typeface="+mj-ea"/>
              </a:rPr>
              <a:t>*</a:t>
            </a:r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j-ea"/>
                <a:ea typeface="+mj-ea"/>
              </a:rPr>
              <a:t>고민상자캡쳐이미지넣기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68" name="양쪽 대괄호 67">
            <a:extLst>
              <a:ext uri="{FF2B5EF4-FFF2-40B4-BE49-F238E27FC236}">
                <a16:creationId xmlns:a16="http://schemas.microsoft.com/office/drawing/2014/main" id="{5204E72F-3153-427A-9A36-84EEA37FEEB3}"/>
              </a:ext>
            </a:extLst>
          </p:cNvPr>
          <p:cNvSpPr/>
          <p:nvPr/>
        </p:nvSpPr>
        <p:spPr>
          <a:xfrm>
            <a:off x="7348679" y="1799056"/>
            <a:ext cx="3840480" cy="955040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1032A4-3C51-4F15-84A9-1C347BD5E4BD}"/>
              </a:ext>
            </a:extLst>
          </p:cNvPr>
          <p:cNvSpPr txBox="1"/>
          <p:nvPr/>
        </p:nvSpPr>
        <p:spPr>
          <a:xfrm>
            <a:off x="990844" y="82424"/>
            <a:ext cx="46185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</p:spTree>
    <p:extLst>
      <p:ext uri="{BB962C8B-B14F-4D97-AF65-F5344CB8AC3E}">
        <p14:creationId xmlns:p14="http://schemas.microsoft.com/office/powerpoint/2010/main" val="6906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E7986-CEC0-4930-895D-0C49E4B4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D1C3B-9265-49C6-990B-0DCBD4C6FEAC}"/>
              </a:ext>
            </a:extLst>
          </p:cNvPr>
          <p:cNvSpPr/>
          <p:nvPr/>
        </p:nvSpPr>
        <p:spPr>
          <a:xfrm flipV="1">
            <a:off x="705853" y="3834063"/>
            <a:ext cx="6096000" cy="16407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648E-8F15-44B4-BA81-A851C6A1EA00}"/>
              </a:ext>
            </a:extLst>
          </p:cNvPr>
          <p:cNvSpPr txBox="1"/>
          <p:nvPr/>
        </p:nvSpPr>
        <p:spPr>
          <a:xfrm>
            <a:off x="545431" y="2799348"/>
            <a:ext cx="30364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12B27-4D79-44FA-9FD0-2409CBB58AAD}"/>
              </a:ext>
            </a:extLst>
          </p:cNvPr>
          <p:cNvSpPr txBox="1"/>
          <p:nvPr/>
        </p:nvSpPr>
        <p:spPr>
          <a:xfrm>
            <a:off x="705853" y="3834063"/>
            <a:ext cx="4814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</a:rPr>
              <a:t>‘</a:t>
            </a:r>
            <a:r>
              <a:rPr lang="ko-KR" altLang="en-US" sz="5400" spc="-300" dirty="0" err="1">
                <a:solidFill>
                  <a:schemeClr val="bg1"/>
                </a:solidFill>
              </a:rPr>
              <a:t>우리아토</a:t>
            </a:r>
            <a:r>
              <a:rPr lang="en-US" altLang="ko-KR" sz="5400" spc="-300" dirty="0">
                <a:solidFill>
                  <a:schemeClr val="bg1"/>
                </a:solidFill>
              </a:rPr>
              <a:t>’ UI/UX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941396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3" y="0"/>
            <a:ext cx="4802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/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4993" y="0"/>
            <a:ext cx="4653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088926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4993" y="3923"/>
            <a:ext cx="4653738" cy="68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0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27848" y="476021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48186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48186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384964" y="2060849"/>
            <a:ext cx="3583244" cy="650905"/>
            <a:chOff x="2860964" y="2060848"/>
            <a:chExt cx="3852292" cy="65090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544606" y="20608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 err="1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우리아토</a:t>
              </a: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의 방향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544606" y="2311643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목적과 주제 및 선정 이유를 더불어 프로젝트의 전반적인 콘셉트 설명한다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.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2860964" y="2155840"/>
              <a:ext cx="58111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84964" y="2786754"/>
            <a:ext cx="3583244" cy="650905"/>
            <a:chOff x="2860964" y="2786753"/>
            <a:chExt cx="3852292" cy="650905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3544606" y="278675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 err="1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우리아토</a:t>
              </a: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’ </a:t>
              </a:r>
              <a:r>
                <a:rPr lang="ko-KR" altLang="en-US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콘텐츠 소개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3544606" y="3037548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프로젝트에 핵심인 메인 콘텐츠를 소개하고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User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의 사용 루트를 보여준다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.</a:t>
              </a: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2860964" y="2881745"/>
              <a:ext cx="58111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384964" y="3512659"/>
            <a:ext cx="3583244" cy="650905"/>
            <a:chOff x="2860964" y="3512658"/>
            <a:chExt cx="3852292" cy="650905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3544606" y="351265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 err="1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우리아토</a:t>
              </a: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’ UI/UX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3544606" y="3763453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디자인 콘셉트 및 와이어프레임 제작과 화면단을 구현하기 위한 기술 설명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2860964" y="3607650"/>
              <a:ext cx="58111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403948" y="4212460"/>
            <a:ext cx="3583244" cy="650905"/>
            <a:chOff x="2879948" y="4212459"/>
            <a:chExt cx="3852292" cy="650905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3563590" y="421245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 err="1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우리아토</a:t>
              </a: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’ </a:t>
              </a:r>
              <a:r>
                <a:rPr lang="ko-KR" altLang="en-US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기능 구현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3563590" y="4463254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메인 콘텐츠에 필요한 기능을 구현하기 위해 사용한 기술을 설명한다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.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2879948" y="4307451"/>
              <a:ext cx="58111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403948" y="4938366"/>
            <a:ext cx="3583244" cy="650905"/>
            <a:chOff x="2879948" y="4938365"/>
            <a:chExt cx="3852292" cy="650905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563590" y="493836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‘</a:t>
              </a:r>
              <a:r>
                <a:rPr lang="ko-KR" altLang="en-US" sz="1400" b="1" dirty="0" err="1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우리아토</a:t>
              </a:r>
              <a:r>
                <a:rPr lang="en-US" altLang="ko-KR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’ </a:t>
              </a:r>
              <a:r>
                <a:rPr lang="ko-KR" altLang="en-US" sz="1400" b="1" dirty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설계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3563590" y="5189160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제작을 위해 필요했던 다양한 설계 모듈들을 설명한다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.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2879948" y="5033357"/>
              <a:ext cx="58111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688519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4993" y="238669"/>
            <a:ext cx="4653738" cy="63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2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8533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5926" y="238669"/>
            <a:ext cx="4651872" cy="63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209838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2426" y="1332206"/>
            <a:ext cx="4651872" cy="47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와이어프레임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C57FC3FB-6621-435B-BA91-B32574E0D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44619"/>
              </p:ext>
            </p:extLst>
          </p:nvPr>
        </p:nvGraphicFramePr>
        <p:xfrm>
          <a:off x="408638" y="173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258CD2-5DAC-4FFC-ABA9-099B8235D4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4050" y="1332206"/>
            <a:ext cx="4648623" cy="47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사용한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(sass)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15F671-FEFD-47BC-8EDF-D6533572C3E8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075068-CEF1-4CAA-86BD-3D1A0BADD0B3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6C9A67-9AB6-4494-8690-2967692D1044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184C4-833E-44F1-AFF9-D25D1ABA1D52}"/>
              </a:ext>
            </a:extLst>
          </p:cNvPr>
          <p:cNvSpPr txBox="1"/>
          <p:nvPr/>
        </p:nvSpPr>
        <p:spPr>
          <a:xfrm>
            <a:off x="4511565" y="482659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JS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6E895-1BF2-428E-9621-70ECFEB648FF}"/>
              </a:ext>
            </a:extLst>
          </p:cNvPr>
          <p:cNvSpPr txBox="1"/>
          <p:nvPr/>
        </p:nvSpPr>
        <p:spPr>
          <a:xfrm>
            <a:off x="6868259" y="4641927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SCSS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F3F9-8198-4D84-B7A5-9102AF234C2C}"/>
              </a:ext>
            </a:extLst>
          </p:cNvPr>
          <p:cNvSpPr txBox="1"/>
          <p:nvPr/>
        </p:nvSpPr>
        <p:spPr>
          <a:xfrm>
            <a:off x="5630602" y="2824008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HTML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0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사용한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(sass)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2E7A6-EE66-4402-8D5C-DB011490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1" y="1859234"/>
            <a:ext cx="5036983" cy="4071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2ACB8D-3B31-4C94-A842-5A3C3AD5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111" y="220923"/>
            <a:ext cx="4391638" cy="624927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11D7C6F-0557-44E7-BD9E-BF2073B1492B}"/>
              </a:ext>
            </a:extLst>
          </p:cNvPr>
          <p:cNvSpPr/>
          <p:nvPr/>
        </p:nvSpPr>
        <p:spPr>
          <a:xfrm flipH="1">
            <a:off x="6073250" y="3570326"/>
            <a:ext cx="935814" cy="6491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CE3C4-82BC-465A-AB63-080399C446C1}"/>
              </a:ext>
            </a:extLst>
          </p:cNvPr>
          <p:cNvSpPr txBox="1"/>
          <p:nvPr/>
        </p:nvSpPr>
        <p:spPr>
          <a:xfrm>
            <a:off x="6243753" y="4319027"/>
            <a:ext cx="76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취합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사용한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scss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(sass)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2E7A6-EE66-4402-8D5C-DB011490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1" y="1859234"/>
            <a:ext cx="5036983" cy="407134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11D7C6F-0557-44E7-BD9E-BF2073B1492B}"/>
              </a:ext>
            </a:extLst>
          </p:cNvPr>
          <p:cNvSpPr/>
          <p:nvPr/>
        </p:nvSpPr>
        <p:spPr>
          <a:xfrm>
            <a:off x="5970982" y="3570326"/>
            <a:ext cx="1140350" cy="6491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CE3C4-82BC-465A-AB63-080399C446C1}"/>
              </a:ext>
            </a:extLst>
          </p:cNvPr>
          <p:cNvSpPr txBox="1"/>
          <p:nvPr/>
        </p:nvSpPr>
        <p:spPr>
          <a:xfrm>
            <a:off x="6060550" y="4217427"/>
            <a:ext cx="114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추후</a:t>
            </a:r>
            <a:r>
              <a:rPr lang="en-US" altLang="ko-KR" dirty="0"/>
              <a:t>Complier</a:t>
            </a:r>
          </a:p>
          <a:p>
            <a:r>
              <a:rPr lang="ko-KR" altLang="en-US" dirty="0"/>
              <a:t>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CDE7D-2C71-4A95-A8D0-E4D40001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68" y="359423"/>
            <a:ext cx="4518014" cy="61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3017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Scss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장점 및 본 프로젝트에 주로 사용한 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A73173-E88F-40CF-933B-89D600E63B56}"/>
              </a:ext>
            </a:extLst>
          </p:cNvPr>
          <p:cNvSpPr/>
          <p:nvPr/>
        </p:nvSpPr>
        <p:spPr>
          <a:xfrm>
            <a:off x="635991" y="1332206"/>
            <a:ext cx="3525520" cy="26947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AA5D1-2280-4664-A447-55A259C77D11}"/>
              </a:ext>
            </a:extLst>
          </p:cNvPr>
          <p:cNvSpPr txBox="1"/>
          <p:nvPr/>
        </p:nvSpPr>
        <p:spPr>
          <a:xfrm>
            <a:off x="76807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프로젝트 규모가 커지면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CSS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는 불가피하게 가독성이 떨어지는 등 유지보수의 어려움을 주는 요소가 됩니다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코드의 재활용성을 올리고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가독성을 올리는 등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CSS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에서 보이던 단점을 보완하고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개발의 효율을 올릴 수 있음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4D3EA-4A4C-4FB1-BA2A-7D1D7615EFED}"/>
              </a:ext>
            </a:extLst>
          </p:cNvPr>
          <p:cNvSpPr txBox="1"/>
          <p:nvPr/>
        </p:nvSpPr>
        <p:spPr>
          <a:xfrm>
            <a:off x="1746173" y="4273064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변경 용이성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7D7A68-6CE8-4C07-A441-A9A09F86AADB}"/>
              </a:ext>
            </a:extLst>
          </p:cNvPr>
          <p:cNvSpPr txBox="1"/>
          <p:nvPr/>
        </p:nvSpPr>
        <p:spPr>
          <a:xfrm>
            <a:off x="5356741" y="6058071"/>
            <a:ext cx="143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반응형 웹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9F4731-7B38-42D8-B04D-54A57ED31419}"/>
              </a:ext>
            </a:extLst>
          </p:cNvPr>
          <p:cNvSpPr txBox="1"/>
          <p:nvPr/>
        </p:nvSpPr>
        <p:spPr>
          <a:xfrm>
            <a:off x="8567532" y="6058071"/>
            <a:ext cx="23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다크모드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라이트 모드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A18E3-B43C-4914-A3EA-3A59A4D7D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7" y="1729974"/>
            <a:ext cx="3655952" cy="18991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4D11EB-7931-40C3-B8D6-57B6C281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82" y="1363513"/>
            <a:ext cx="3357782" cy="453131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4F68F00-90B5-4CD3-9A04-3D577394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70" y="1384045"/>
            <a:ext cx="3307394" cy="45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3017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Scss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장점 및 본 프로젝트에 주로 사용한 것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05FE49-0F19-4969-8E91-D707282252A5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D89F9C-7EBA-4853-8AA5-3E754FE50764}"/>
              </a:ext>
            </a:extLst>
          </p:cNvPr>
          <p:cNvSpPr txBox="1"/>
          <p:nvPr/>
        </p:nvSpPr>
        <p:spPr>
          <a:xfrm>
            <a:off x="1268082" y="5651975"/>
            <a:ext cx="23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</a:t>
            </a:r>
            <a:r>
              <a:rPr lang="en-US" altLang="ko-KR" sz="2400" b="1" i="0" dirty="0">
                <a:effectLst/>
                <a:latin typeface="Noto Sans KR"/>
              </a:rPr>
              <a:t>  ( </a:t>
            </a:r>
            <a:r>
              <a:rPr lang="en-US" altLang="ko-KR" sz="2400" b="0" i="0" dirty="0">
                <a:effectLst/>
                <a:latin typeface="Noto Sans KR"/>
              </a:rPr>
              <a:t>Variables 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  <a:endParaRPr lang="en-US" altLang="ko-KR" sz="2400" b="0" i="0" dirty="0">
              <a:effectLst/>
              <a:latin typeface="Noto Sans KR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14F86C6-7555-40C5-89E7-7F123DFDEA5B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7EE02E-ED86-4CC6-934A-DED0905C182F}"/>
              </a:ext>
            </a:extLst>
          </p:cNvPr>
          <p:cNvSpPr txBox="1"/>
          <p:nvPr/>
        </p:nvSpPr>
        <p:spPr>
          <a:xfrm>
            <a:off x="5056334" y="5651975"/>
            <a:ext cx="21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i="0" dirty="0">
                <a:effectLst/>
                <a:latin typeface="Noto Sans KR"/>
              </a:rPr>
              <a:t>중첩 </a:t>
            </a:r>
            <a:r>
              <a:rPr lang="en-US" altLang="ko-KR" sz="2400" i="0" dirty="0">
                <a:effectLst/>
                <a:latin typeface="Noto Sans KR"/>
              </a:rPr>
              <a:t>( Nesting 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  <a:endParaRPr lang="en-US" altLang="ko-KR" sz="2400" b="0" i="0" dirty="0">
              <a:effectLst/>
              <a:latin typeface="Noto Sans KR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8AB655-103D-4E43-AF5B-0B85A6A273DD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6E2579-7C13-4731-9602-01735010589D}"/>
              </a:ext>
            </a:extLst>
          </p:cNvPr>
          <p:cNvSpPr txBox="1"/>
          <p:nvPr/>
        </p:nvSpPr>
        <p:spPr>
          <a:xfrm>
            <a:off x="8646905" y="5651975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i="0" dirty="0" err="1">
                <a:effectLst/>
                <a:latin typeface="Noto Sans KR"/>
              </a:rPr>
              <a:t>임포트</a:t>
            </a:r>
            <a:r>
              <a:rPr lang="ko-KR" altLang="en-US" sz="2400" i="0" dirty="0">
                <a:effectLst/>
                <a:latin typeface="Noto Sans KR"/>
              </a:rPr>
              <a:t> </a:t>
            </a:r>
            <a:r>
              <a:rPr lang="en-US" altLang="ko-KR" sz="2400" i="0" dirty="0">
                <a:effectLst/>
                <a:latin typeface="Noto Sans KR"/>
              </a:rPr>
              <a:t>( Import )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830806-1815-4900-B257-EBB4A0D16A27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래픽 45" descr="명상 단색으로 채워진">
            <a:extLst>
              <a:ext uri="{FF2B5EF4-FFF2-40B4-BE49-F238E27FC236}">
                <a16:creationId xmlns:a16="http://schemas.microsoft.com/office/drawing/2014/main" id="{36E3E3B3-3298-4227-A192-F72BAFCF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8603" y="2451438"/>
            <a:ext cx="1614793" cy="1614793"/>
          </a:xfrm>
          <a:prstGeom prst="rect">
            <a:avLst/>
          </a:prstGeom>
        </p:spPr>
      </p:pic>
      <p:pic>
        <p:nvPicPr>
          <p:cNvPr id="47" name="그래픽 46" descr="댓글 심장 단색으로 채워진">
            <a:extLst>
              <a:ext uri="{FF2B5EF4-FFF2-40B4-BE49-F238E27FC236}">
                <a16:creationId xmlns:a16="http://schemas.microsoft.com/office/drawing/2014/main" id="{1A61C9C0-7008-4755-AD66-2256F9445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9114" y="2451438"/>
            <a:ext cx="1708428" cy="1708428"/>
          </a:xfrm>
          <a:prstGeom prst="rect">
            <a:avLst/>
          </a:prstGeom>
        </p:spPr>
      </p:pic>
      <p:pic>
        <p:nvPicPr>
          <p:cNvPr id="48" name="그래픽 47" descr="흡기 방식 단색으로 채워진">
            <a:extLst>
              <a:ext uri="{FF2B5EF4-FFF2-40B4-BE49-F238E27FC236}">
                <a16:creationId xmlns:a16="http://schemas.microsoft.com/office/drawing/2014/main" id="{441A39AF-BD79-4DDF-ABAE-3475AF71D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1081" y="2501230"/>
            <a:ext cx="1614793" cy="161479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D51BAAD-9DDD-44DD-A97B-17FE2AA66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600" y="1847538"/>
            <a:ext cx="3458759" cy="316292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E9C0161-58A1-483E-9B95-0B95D0314D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333" b="49795"/>
          <a:stretch/>
        </p:blipFill>
        <p:spPr>
          <a:xfrm>
            <a:off x="252338" y="2065896"/>
            <a:ext cx="4115047" cy="29300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40DFED0-89B5-457C-A753-352D54ADC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51" t="15492" r="5194" b="8185"/>
          <a:stretch/>
        </p:blipFill>
        <p:spPr>
          <a:xfrm>
            <a:off x="4534318" y="1129108"/>
            <a:ext cx="3544349" cy="38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29272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UI/UX</a:t>
            </a:r>
            <a:endParaRPr lang="ko-KR" altLang="en-US" sz="3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힘들었던 점 및 해결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CE3980-A842-48ED-A25B-420A7928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8" y="1129104"/>
            <a:ext cx="5666807" cy="5525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10EBD-0004-453E-9E84-9BF3E2FEF0EE}"/>
              </a:ext>
            </a:extLst>
          </p:cNvPr>
          <p:cNvSpPr txBox="1"/>
          <p:nvPr/>
        </p:nvSpPr>
        <p:spPr>
          <a:xfrm>
            <a:off x="7023812" y="2374900"/>
            <a:ext cx="4622800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SCSS </a:t>
            </a:r>
            <a:r>
              <a:rPr lang="ko-KR" altLang="en-US" b="1" dirty="0"/>
              <a:t>파일 </a:t>
            </a:r>
            <a:r>
              <a:rPr lang="en-US" altLang="ko-KR" b="1" dirty="0"/>
              <a:t>&gt;&gt; CSS </a:t>
            </a:r>
            <a:r>
              <a:rPr lang="en-US" altLang="ko-KR" b="1" dirty="0" err="1"/>
              <a:t>Complie</a:t>
            </a:r>
            <a:r>
              <a:rPr lang="ko-KR" altLang="en-US" b="1" dirty="0"/>
              <a:t>하는 방법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Node.js</a:t>
            </a:r>
            <a:r>
              <a:rPr lang="ko-KR" altLang="en-US" dirty="0"/>
              <a:t>를 설치하여 </a:t>
            </a:r>
            <a:r>
              <a:rPr lang="en-US" altLang="ko-KR" dirty="0" err="1"/>
              <a:t>yarn.npm</a:t>
            </a:r>
            <a:r>
              <a:rPr lang="ko-KR" altLang="en-US" dirty="0"/>
              <a:t>을 이용하는 방법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SCSS </a:t>
            </a:r>
            <a:r>
              <a:rPr lang="ko-KR" altLang="en-US" dirty="0"/>
              <a:t>공식 사이트에서 코드 입력 시 </a:t>
            </a:r>
            <a:r>
              <a:rPr lang="en-US" altLang="ko-KR" dirty="0"/>
              <a:t>CSS</a:t>
            </a:r>
            <a:r>
              <a:rPr lang="ko-KR" altLang="en-US" dirty="0"/>
              <a:t>로 자동 </a:t>
            </a:r>
            <a:r>
              <a:rPr lang="en-US" altLang="ko-KR" dirty="0" err="1"/>
              <a:t>Complie</a:t>
            </a:r>
            <a:r>
              <a:rPr lang="ko-KR" altLang="en-US" dirty="0"/>
              <a:t>해주는 방법</a:t>
            </a:r>
          </a:p>
        </p:txBody>
      </p:sp>
    </p:spTree>
    <p:extLst>
      <p:ext uri="{BB962C8B-B14F-4D97-AF65-F5344CB8AC3E}">
        <p14:creationId xmlns:p14="http://schemas.microsoft.com/office/powerpoint/2010/main" val="10319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943905" y="2852935"/>
            <a:ext cx="2995450" cy="217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400" b="1" dirty="0" err="1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우리아토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의 방향</a:t>
            </a:r>
            <a:endParaRPr kumimoji="1" lang="en-US" altLang="ko-KR" sz="1400" b="1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‘</a:t>
            </a:r>
            <a:r>
              <a:rPr kumimoji="1" lang="ko-KR" altLang="en-US" sz="1400" b="1" dirty="0" err="1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우리아토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’ </a:t>
            </a:r>
            <a:r>
              <a:rPr kumimoji="1" lang="ko-KR" altLang="en-US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콘텐츠 소개</a:t>
            </a:r>
            <a:endParaRPr kumimoji="1" lang="en-US" altLang="ko-KR" sz="1400" b="1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‘</a:t>
            </a:r>
            <a:r>
              <a:rPr kumimoji="1" lang="ko-KR" altLang="en-US" sz="1400" b="1" dirty="0" err="1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우리아토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’ UI/UX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‘</a:t>
            </a:r>
            <a:r>
              <a:rPr kumimoji="1" lang="ko-KR" altLang="en-US" sz="1400" b="1" dirty="0" err="1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우리아토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’ </a:t>
            </a:r>
            <a:r>
              <a:rPr kumimoji="1" lang="ko-KR" altLang="en-US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설계</a:t>
            </a:r>
            <a:endParaRPr kumimoji="1" lang="ko-KR" altLang="ko-KR" sz="1400" b="1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‘</a:t>
            </a:r>
            <a:r>
              <a:rPr kumimoji="1" lang="ko-KR" altLang="en-US" sz="1400" b="1" dirty="0" err="1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우리아토</a:t>
            </a:r>
            <a:r>
              <a: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’ </a:t>
            </a:r>
            <a:r>
              <a:rPr kumimoji="1" lang="ko-KR" altLang="en-US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기능구현</a:t>
            </a:r>
            <a:endParaRPr kumimoji="1" lang="ko-KR" altLang="ko-KR" sz="1400" b="1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03986" y="2268162"/>
            <a:ext cx="3448231" cy="584775"/>
            <a:chOff x="2779985" y="2268161"/>
            <a:chExt cx="3448231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419904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‘</a:t>
              </a:r>
              <a:r>
                <a:rPr kumimoji="1" lang="ko-KR" altLang="en-US" sz="2400" b="1" dirty="0" err="1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우리아토</a:t>
              </a:r>
              <a:r>
                <a:rPr kumimoji="1" lang="en-US" altLang="ko-KR" sz="2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’</a:t>
              </a:r>
              <a:r>
                <a:rPr kumimoji="1" lang="ko-KR" altLang="en-US" sz="2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의 방향</a:t>
              </a:r>
              <a:endParaRPr kumimoji="1" lang="en-US" altLang="ko-KR" sz="2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779985" y="2268161"/>
              <a:ext cx="63991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14531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4179226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68281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1,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0B41F2-9A46-4065-B6C8-6B50B36011C3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60CAF7-DF89-4B57-9FFA-4EBCC8CA367D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46206F-C1A4-4C3D-9C31-0F6E56E46D39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3BBB366-F203-41E0-90EA-EE6B07DCA8CF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DC4F86-AE91-41AF-97A8-6E510FD21F18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96818FE-AA3C-41E7-B863-6AEC39BD1E1B}"/>
              </a:ext>
            </a:extLst>
          </p:cNvPr>
          <p:cNvSpPr txBox="1"/>
          <p:nvPr/>
        </p:nvSpPr>
        <p:spPr>
          <a:xfrm>
            <a:off x="5211231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7D544-4B8F-4AB8-9EE7-61C923E319F6}"/>
              </a:ext>
            </a:extLst>
          </p:cNvPr>
          <p:cNvSpPr txBox="1"/>
          <p:nvPr/>
        </p:nvSpPr>
        <p:spPr>
          <a:xfrm>
            <a:off x="4683235" y="3799039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50DF6B-6E61-451C-B747-27ECA667D7F5}"/>
              </a:ext>
            </a:extLst>
          </p:cNvPr>
          <p:cNvSpPr txBox="1"/>
          <p:nvPr/>
        </p:nvSpPr>
        <p:spPr>
          <a:xfrm>
            <a:off x="3158076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4AD86A-D292-4569-A913-966893378389}"/>
              </a:ext>
            </a:extLst>
          </p:cNvPr>
          <p:cNvSpPr txBox="1"/>
          <p:nvPr/>
        </p:nvSpPr>
        <p:spPr>
          <a:xfrm>
            <a:off x="1885751" y="378592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EF1D4A-A49C-4C49-B0B8-67E2CB62C6B2}"/>
              </a:ext>
            </a:extLst>
          </p:cNvPr>
          <p:cNvSpPr txBox="1"/>
          <p:nvPr/>
        </p:nvSpPr>
        <p:spPr>
          <a:xfrm>
            <a:off x="724269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F3AC6-59F5-46FD-887B-833659EBF75E}"/>
              </a:ext>
            </a:extLst>
          </p:cNvPr>
          <p:cNvSpPr txBox="1"/>
          <p:nvPr/>
        </p:nvSpPr>
        <p:spPr>
          <a:xfrm>
            <a:off x="1906357" y="498803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CCE860F-D0AB-4493-A104-C54AD0E6916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DF18358-76AF-40C4-86CC-D681965C62F4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FDB195-67BD-4A9B-8DC6-2497940C49DD}"/>
              </a:ext>
            </a:extLst>
          </p:cNvPr>
          <p:cNvSpPr txBox="1"/>
          <p:nvPr/>
        </p:nvSpPr>
        <p:spPr>
          <a:xfrm>
            <a:off x="7812303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B0B3A3-1F5B-4624-A9FE-FE484EBF1C47}"/>
              </a:ext>
            </a:extLst>
          </p:cNvPr>
          <p:cNvSpPr txBox="1"/>
          <p:nvPr/>
        </p:nvSpPr>
        <p:spPr>
          <a:xfrm>
            <a:off x="7407158" y="37735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28D175-C70A-4F47-BE16-642724954B64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C81F1C1-55F7-40C1-8F2B-DBBCC31C1346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4C6409C-4186-419C-B904-493D677F6F80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513571A-11E2-4796-99A8-4B9951A4A2E7}"/>
              </a:ext>
            </a:extLst>
          </p:cNvPr>
          <p:cNvSpPr txBox="1"/>
          <p:nvPr/>
        </p:nvSpPr>
        <p:spPr>
          <a:xfrm>
            <a:off x="9839238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F02E6C-F29E-4F73-86CA-77D32FAEF9E8}"/>
              </a:ext>
            </a:extLst>
          </p:cNvPr>
          <p:cNvSpPr txBox="1"/>
          <p:nvPr/>
        </p:nvSpPr>
        <p:spPr>
          <a:xfrm>
            <a:off x="9434093" y="37671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A06DE-6C4B-4FCD-98F8-F09F3AB2B68E}"/>
              </a:ext>
            </a:extLst>
          </p:cNvPr>
          <p:cNvSpPr txBox="1"/>
          <p:nvPr/>
        </p:nvSpPr>
        <p:spPr>
          <a:xfrm>
            <a:off x="1889162" y="5376797"/>
            <a:ext cx="259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한 헤는 내일 계절이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마디씩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위에 아침이 가을 별 하나에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이런 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것은 어머니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 묻힌 노루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5232A-6DF3-4ACC-ADFB-0286FD5AC3FB}"/>
              </a:ext>
            </a:extLst>
          </p:cNvPr>
          <p:cNvSpPr txBox="1"/>
          <p:nvPr/>
        </p:nvSpPr>
        <p:spPr>
          <a:xfrm>
            <a:off x="7398953" y="5260448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BBC506-FD25-44FC-8A34-742728AE2D27}"/>
              </a:ext>
            </a:extLst>
          </p:cNvPr>
          <p:cNvSpPr txBox="1"/>
          <p:nvPr/>
        </p:nvSpPr>
        <p:spPr>
          <a:xfrm>
            <a:off x="7381758" y="5601846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EED215-B61D-4E2A-8C5B-C6D8E041085B}"/>
              </a:ext>
            </a:extLst>
          </p:cNvPr>
          <p:cNvSpPr txBox="1"/>
          <p:nvPr/>
        </p:nvSpPr>
        <p:spPr>
          <a:xfrm>
            <a:off x="4787778" y="52720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B1A251-24A4-45F4-9CD8-0151D9B6ED67}"/>
              </a:ext>
            </a:extLst>
          </p:cNvPr>
          <p:cNvSpPr txBox="1"/>
          <p:nvPr/>
        </p:nvSpPr>
        <p:spPr>
          <a:xfrm>
            <a:off x="4770583" y="5613443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AA863-BF11-428A-81F0-C7F8CABC2FEB}"/>
              </a:ext>
            </a:extLst>
          </p:cNvPr>
          <p:cNvSpPr txBox="1"/>
          <p:nvPr/>
        </p:nvSpPr>
        <p:spPr>
          <a:xfrm>
            <a:off x="9468483" y="52339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A5AF8C-62A7-4867-BB0D-ABF7939C1188}"/>
              </a:ext>
            </a:extLst>
          </p:cNvPr>
          <p:cNvSpPr txBox="1"/>
          <p:nvPr/>
        </p:nvSpPr>
        <p:spPr>
          <a:xfrm>
            <a:off x="9451288" y="5575343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EE590E-91B9-4445-A591-A80B61B645B8}"/>
              </a:ext>
            </a:extLst>
          </p:cNvPr>
          <p:cNvSpPr txBox="1"/>
          <p:nvPr/>
        </p:nvSpPr>
        <p:spPr>
          <a:xfrm>
            <a:off x="726372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C1C92F-EFF3-4C97-9722-0A86AE5AB8F4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0BADC2-91DC-4BEE-8045-055F7ABA438D}"/>
              </a:ext>
            </a:extLst>
          </p:cNvPr>
          <p:cNvSpPr txBox="1"/>
          <p:nvPr/>
        </p:nvSpPr>
        <p:spPr>
          <a:xfrm>
            <a:off x="5217491" y="3006626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E47237-D5F0-4778-95C4-FFDE739AAEEA}"/>
              </a:ext>
            </a:extLst>
          </p:cNvPr>
          <p:cNvSpPr txBox="1"/>
          <p:nvPr/>
        </p:nvSpPr>
        <p:spPr>
          <a:xfrm>
            <a:off x="7828779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445448-1121-426B-BBD0-43788BA6543C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AA7D12-6DFF-4598-96FB-D0C462EE104A}"/>
              </a:ext>
            </a:extLst>
          </p:cNvPr>
          <p:cNvSpPr txBox="1"/>
          <p:nvPr/>
        </p:nvSpPr>
        <p:spPr>
          <a:xfrm>
            <a:off x="9887114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2079CE-288B-4207-AE1C-2692C07BE496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ECC12D6-3241-4AF1-8F90-A7E0606A7E78}"/>
              </a:ext>
            </a:extLst>
          </p:cNvPr>
          <p:cNvSpPr/>
          <p:nvPr/>
        </p:nvSpPr>
        <p:spPr>
          <a:xfrm>
            <a:off x="2001884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AD1643-80E6-4B7F-90C0-955D8BAB93BA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F33986-9A9A-4232-ABB5-F857BF0EB927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6246470-D842-47A1-A29E-0C314E57FA23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B8E9B4-BA2F-4FD0-BA9F-F0FDBED504FE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DA7A4B-E60A-4378-B314-5ED17FAEF03B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01523F-62CE-481C-B3DA-FCD9B6C946BF}"/>
              </a:ext>
            </a:extLst>
          </p:cNvPr>
          <p:cNvSpPr txBox="1"/>
          <p:nvPr/>
        </p:nvSpPr>
        <p:spPr>
          <a:xfrm>
            <a:off x="3160292" y="2285542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207E3C-9137-49EE-A783-D9952CF23F70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328E96-903D-41FD-B129-8FC4B89FBF18}"/>
              </a:ext>
            </a:extLst>
          </p:cNvPr>
          <p:cNvSpPr/>
          <p:nvPr/>
        </p:nvSpPr>
        <p:spPr>
          <a:xfrm>
            <a:off x="3237219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6BB080-939F-489F-8F9F-DC7C6FA6C5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EA2FA-E59D-4C90-8121-7B466E081CEA}"/>
              </a:ext>
            </a:extLst>
          </p:cNvPr>
          <p:cNvSpPr txBox="1"/>
          <p:nvPr/>
        </p:nvSpPr>
        <p:spPr>
          <a:xfrm>
            <a:off x="797441" y="680488"/>
            <a:ext cx="161775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[</a:t>
            </a:r>
            <a:endParaRPr lang="ko-KR" altLang="en-US" sz="287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D4770-28F1-4794-BEDD-4ABB9CA23049}"/>
              </a:ext>
            </a:extLst>
          </p:cNvPr>
          <p:cNvSpPr txBox="1"/>
          <p:nvPr/>
        </p:nvSpPr>
        <p:spPr>
          <a:xfrm>
            <a:off x="10317124" y="680488"/>
            <a:ext cx="161775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]</a:t>
            </a:r>
            <a:endParaRPr lang="ko-KR" altLang="en-US" sz="287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14EC1D-6167-41FD-9AE6-6D23777994F2}"/>
              </a:ext>
            </a:extLst>
          </p:cNvPr>
          <p:cNvSpPr/>
          <p:nvPr/>
        </p:nvSpPr>
        <p:spPr>
          <a:xfrm rot="21019069">
            <a:off x="2307264" y="3306728"/>
            <a:ext cx="1617751" cy="754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0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628726-2E0E-492D-AB98-0D27DEF910A7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AA53619-EADA-43B8-BE2D-44EF6EDCB611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86A089-ADE4-4307-957F-734B117409C4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DD9AE-02B3-4851-936B-5B273867BA86}"/>
              </a:ext>
            </a:extLst>
          </p:cNvPr>
          <p:cNvSpPr txBox="1"/>
          <p:nvPr/>
        </p:nvSpPr>
        <p:spPr>
          <a:xfrm>
            <a:off x="4511565" y="482659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JS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105EBF-7443-46B9-8C18-65E354C26D5F}"/>
              </a:ext>
            </a:extLst>
          </p:cNvPr>
          <p:cNvSpPr txBox="1"/>
          <p:nvPr/>
        </p:nvSpPr>
        <p:spPr>
          <a:xfrm>
            <a:off x="6868259" y="4641927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SCSS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F805A6-4589-4EC2-8379-799273ECE125}"/>
              </a:ext>
            </a:extLst>
          </p:cNvPr>
          <p:cNvSpPr txBox="1"/>
          <p:nvPr/>
        </p:nvSpPr>
        <p:spPr>
          <a:xfrm>
            <a:off x="5630602" y="2824008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HTML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784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C7E188-FA89-4CB7-86FC-C04CDD09194B}"/>
              </a:ext>
            </a:extLst>
          </p:cNvPr>
          <p:cNvSpPr/>
          <p:nvPr/>
        </p:nvSpPr>
        <p:spPr>
          <a:xfrm>
            <a:off x="389098" y="1374734"/>
            <a:ext cx="1165395" cy="1165395"/>
          </a:xfrm>
          <a:prstGeom prst="rect">
            <a:avLst/>
          </a:prstGeom>
          <a:solidFill>
            <a:srgbClr val="7F7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F37DC-29D9-4172-B2F0-FDF4CB834BBE}"/>
              </a:ext>
            </a:extLst>
          </p:cNvPr>
          <p:cNvSpPr/>
          <p:nvPr/>
        </p:nvSpPr>
        <p:spPr>
          <a:xfrm>
            <a:off x="1681163" y="1374734"/>
            <a:ext cx="1165395" cy="116539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BA0B51-684A-43E4-B793-0F8F0F994890}"/>
              </a:ext>
            </a:extLst>
          </p:cNvPr>
          <p:cNvSpPr/>
          <p:nvPr/>
        </p:nvSpPr>
        <p:spPr>
          <a:xfrm>
            <a:off x="2973228" y="1374734"/>
            <a:ext cx="1165395" cy="1165395"/>
          </a:xfrm>
          <a:prstGeom prst="rect">
            <a:avLst/>
          </a:prstGeom>
          <a:solidFill>
            <a:srgbClr val="3A7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3F4BDE-92DA-426B-8A56-9CA755FCCD69}"/>
              </a:ext>
            </a:extLst>
          </p:cNvPr>
          <p:cNvSpPr/>
          <p:nvPr/>
        </p:nvSpPr>
        <p:spPr>
          <a:xfrm>
            <a:off x="4265293" y="1374734"/>
            <a:ext cx="1165395" cy="1165395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1AD9EB-4931-4C62-B6C5-372C9244A477}"/>
              </a:ext>
            </a:extLst>
          </p:cNvPr>
          <p:cNvSpPr/>
          <p:nvPr/>
        </p:nvSpPr>
        <p:spPr>
          <a:xfrm>
            <a:off x="389098" y="2687479"/>
            <a:ext cx="1165395" cy="1165395"/>
          </a:xfrm>
          <a:prstGeom prst="rect">
            <a:avLst/>
          </a:prstGeom>
          <a:solidFill>
            <a:srgbClr val="363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700906-E536-44E1-B0E8-F89E193170A1}"/>
              </a:ext>
            </a:extLst>
          </p:cNvPr>
          <p:cNvSpPr/>
          <p:nvPr/>
        </p:nvSpPr>
        <p:spPr>
          <a:xfrm>
            <a:off x="1681163" y="2687479"/>
            <a:ext cx="1165395" cy="1165395"/>
          </a:xfrm>
          <a:prstGeom prst="rect">
            <a:avLst/>
          </a:prstGeom>
          <a:solidFill>
            <a:srgbClr val="FFE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6A9FE-376B-4D5A-A941-C719AB2A2B5F}"/>
              </a:ext>
            </a:extLst>
          </p:cNvPr>
          <p:cNvSpPr/>
          <p:nvPr/>
        </p:nvSpPr>
        <p:spPr>
          <a:xfrm>
            <a:off x="2973228" y="2687479"/>
            <a:ext cx="1165395" cy="1165395"/>
          </a:xfrm>
          <a:prstGeom prst="rect">
            <a:avLst/>
          </a:prstGeom>
          <a:solidFill>
            <a:srgbClr val="66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E02C-5FB3-472D-A90A-2A61E239B703}"/>
              </a:ext>
            </a:extLst>
          </p:cNvPr>
          <p:cNvSpPr/>
          <p:nvPr/>
        </p:nvSpPr>
        <p:spPr>
          <a:xfrm>
            <a:off x="4265293" y="2687479"/>
            <a:ext cx="1165395" cy="1165395"/>
          </a:xfrm>
          <a:prstGeom prst="rect">
            <a:avLst/>
          </a:prstGeom>
          <a:solidFill>
            <a:srgbClr val="91A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6F06-2EFF-4869-9A43-B0246E5B13CE}"/>
              </a:ext>
            </a:extLst>
          </p:cNvPr>
          <p:cNvSpPr/>
          <p:nvPr/>
        </p:nvSpPr>
        <p:spPr>
          <a:xfrm>
            <a:off x="389098" y="4000224"/>
            <a:ext cx="1165395" cy="11653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37699D-0E0C-452D-AFF6-B5608066C2B7}"/>
              </a:ext>
            </a:extLst>
          </p:cNvPr>
          <p:cNvSpPr/>
          <p:nvPr/>
        </p:nvSpPr>
        <p:spPr>
          <a:xfrm>
            <a:off x="1681163" y="4000224"/>
            <a:ext cx="1165395" cy="116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18C5F-CCB2-4553-AB84-D5909203A22A}"/>
              </a:ext>
            </a:extLst>
          </p:cNvPr>
          <p:cNvSpPr/>
          <p:nvPr/>
        </p:nvSpPr>
        <p:spPr>
          <a:xfrm>
            <a:off x="2973228" y="4000224"/>
            <a:ext cx="1165395" cy="1165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B08445-3683-4A79-9897-CB016B0A8E54}"/>
              </a:ext>
            </a:extLst>
          </p:cNvPr>
          <p:cNvSpPr/>
          <p:nvPr/>
        </p:nvSpPr>
        <p:spPr>
          <a:xfrm>
            <a:off x="4265293" y="4000224"/>
            <a:ext cx="1165395" cy="1165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FD1878-7D7E-4733-AC89-C859A3B64F71}"/>
              </a:ext>
            </a:extLst>
          </p:cNvPr>
          <p:cNvSpPr/>
          <p:nvPr/>
        </p:nvSpPr>
        <p:spPr>
          <a:xfrm>
            <a:off x="389098" y="5312969"/>
            <a:ext cx="1165395" cy="1165395"/>
          </a:xfrm>
          <a:prstGeom prst="rect">
            <a:avLst/>
          </a:prstGeom>
          <a:solidFill>
            <a:srgbClr val="6C0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E2DEF-38C6-45E1-8968-D653BE618A94}"/>
              </a:ext>
            </a:extLst>
          </p:cNvPr>
          <p:cNvSpPr/>
          <p:nvPr/>
        </p:nvSpPr>
        <p:spPr>
          <a:xfrm>
            <a:off x="1681163" y="5312969"/>
            <a:ext cx="1165395" cy="1165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DCF2D3-3975-4D1B-9E52-9222D9A65D38}"/>
              </a:ext>
            </a:extLst>
          </p:cNvPr>
          <p:cNvSpPr/>
          <p:nvPr/>
        </p:nvSpPr>
        <p:spPr>
          <a:xfrm>
            <a:off x="2973228" y="5312969"/>
            <a:ext cx="1165395" cy="1165395"/>
          </a:xfrm>
          <a:prstGeom prst="rect">
            <a:avLst/>
          </a:prstGeom>
          <a:solidFill>
            <a:srgbClr val="13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DED1ED-C041-4689-9E3A-AB716D963AEB}"/>
              </a:ext>
            </a:extLst>
          </p:cNvPr>
          <p:cNvSpPr/>
          <p:nvPr/>
        </p:nvSpPr>
        <p:spPr>
          <a:xfrm>
            <a:off x="4265293" y="5312969"/>
            <a:ext cx="1165395" cy="1165395"/>
          </a:xfrm>
          <a:prstGeom prst="rect">
            <a:avLst/>
          </a:prstGeom>
          <a:solidFill>
            <a:srgbClr val="373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C4BE5-B546-4982-AED3-D993911F25AA}"/>
              </a:ext>
            </a:extLst>
          </p:cNvPr>
          <p:cNvSpPr txBox="1"/>
          <p:nvPr/>
        </p:nvSpPr>
        <p:spPr>
          <a:xfrm>
            <a:off x="554853" y="1722407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ISTJ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704B7A-3D69-4AB6-9BDC-5C5CFFC69F83}"/>
              </a:ext>
            </a:extLst>
          </p:cNvPr>
          <p:cNvSpPr txBox="1"/>
          <p:nvPr/>
        </p:nvSpPr>
        <p:spPr>
          <a:xfrm>
            <a:off x="1846918" y="1722407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ISFJ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F53B35-72B4-4324-8D36-B8826C345C4D}"/>
              </a:ext>
            </a:extLst>
          </p:cNvPr>
          <p:cNvSpPr txBox="1"/>
          <p:nvPr/>
        </p:nvSpPr>
        <p:spPr>
          <a:xfrm>
            <a:off x="3130167" y="172240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INFJ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A9B694-C837-4433-89B5-54329DD317B1}"/>
              </a:ext>
            </a:extLst>
          </p:cNvPr>
          <p:cNvSpPr txBox="1"/>
          <p:nvPr/>
        </p:nvSpPr>
        <p:spPr>
          <a:xfrm>
            <a:off x="4413416" y="172240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INTJ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643A21-3E54-4ED8-878B-DD8B5181E08D}"/>
              </a:ext>
            </a:extLst>
          </p:cNvPr>
          <p:cNvSpPr txBox="1"/>
          <p:nvPr/>
        </p:nvSpPr>
        <p:spPr>
          <a:xfrm>
            <a:off x="538022" y="3031129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ISTP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0D599B-C5D4-459A-A749-2930D8108589}"/>
              </a:ext>
            </a:extLst>
          </p:cNvPr>
          <p:cNvSpPr txBox="1"/>
          <p:nvPr/>
        </p:nvSpPr>
        <p:spPr>
          <a:xfrm>
            <a:off x="1830087" y="3031129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ISFP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75E58F-D68E-49DE-89F9-7261F5443F08}"/>
              </a:ext>
            </a:extLst>
          </p:cNvPr>
          <p:cNvSpPr txBox="1"/>
          <p:nvPr/>
        </p:nvSpPr>
        <p:spPr>
          <a:xfrm>
            <a:off x="3113335" y="303112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INFP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2EDB9-1146-4B8A-9C51-A688A02506A8}"/>
              </a:ext>
            </a:extLst>
          </p:cNvPr>
          <p:cNvSpPr txBox="1"/>
          <p:nvPr/>
        </p:nvSpPr>
        <p:spPr>
          <a:xfrm>
            <a:off x="4396584" y="303112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BF8D8-0170-4FBD-98E6-22BF73B7CD02}"/>
              </a:ext>
            </a:extLst>
          </p:cNvPr>
          <p:cNvSpPr txBox="1"/>
          <p:nvPr/>
        </p:nvSpPr>
        <p:spPr>
          <a:xfrm>
            <a:off x="477909" y="435048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ESTP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AEDBBC-B1C2-41DF-AA08-09558CB4EF36}"/>
              </a:ext>
            </a:extLst>
          </p:cNvPr>
          <p:cNvSpPr txBox="1"/>
          <p:nvPr/>
        </p:nvSpPr>
        <p:spPr>
          <a:xfrm>
            <a:off x="1769974" y="435048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ESFP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1658A1-8AA0-4EA9-9AB6-C8EA513B9052}"/>
              </a:ext>
            </a:extLst>
          </p:cNvPr>
          <p:cNvSpPr txBox="1"/>
          <p:nvPr/>
        </p:nvSpPr>
        <p:spPr>
          <a:xfrm>
            <a:off x="3053223" y="435048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ENFP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557D58-9D8C-4252-819E-34CD616E76EB}"/>
              </a:ext>
            </a:extLst>
          </p:cNvPr>
          <p:cNvSpPr txBox="1"/>
          <p:nvPr/>
        </p:nvSpPr>
        <p:spPr>
          <a:xfrm>
            <a:off x="4336472" y="435048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ENTP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50DE08-FA40-4A1B-AED5-5EB7D0A0DE74}"/>
              </a:ext>
            </a:extLst>
          </p:cNvPr>
          <p:cNvSpPr txBox="1"/>
          <p:nvPr/>
        </p:nvSpPr>
        <p:spPr>
          <a:xfrm>
            <a:off x="494741" y="5648573"/>
            <a:ext cx="95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ESTJ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09500-F369-44AE-851E-DE5551A4E04D}"/>
              </a:ext>
            </a:extLst>
          </p:cNvPr>
          <p:cNvSpPr txBox="1"/>
          <p:nvPr/>
        </p:nvSpPr>
        <p:spPr>
          <a:xfrm>
            <a:off x="1786806" y="5648573"/>
            <a:ext cx="95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ESFJ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CA42BB-5C47-458E-9F3E-77286EE84595}"/>
              </a:ext>
            </a:extLst>
          </p:cNvPr>
          <p:cNvSpPr txBox="1"/>
          <p:nvPr/>
        </p:nvSpPr>
        <p:spPr>
          <a:xfrm>
            <a:off x="3070054" y="564857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ENFJ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C23888-F21C-4140-BD64-7085BF3AD178}"/>
              </a:ext>
            </a:extLst>
          </p:cNvPr>
          <p:cNvSpPr txBox="1"/>
          <p:nvPr/>
        </p:nvSpPr>
        <p:spPr>
          <a:xfrm>
            <a:off x="4353303" y="564857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ENTJ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46A5F73-61DC-43ED-A7AF-4E720A8462EB}"/>
              </a:ext>
            </a:extLst>
          </p:cNvPr>
          <p:cNvSpPr/>
          <p:nvPr/>
        </p:nvSpPr>
        <p:spPr>
          <a:xfrm>
            <a:off x="6910479" y="1898270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395F50E-9688-4982-B1FA-507DE7884A6C}"/>
              </a:ext>
            </a:extLst>
          </p:cNvPr>
          <p:cNvSpPr/>
          <p:nvPr/>
        </p:nvSpPr>
        <p:spPr>
          <a:xfrm>
            <a:off x="6517673" y="1898270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04B5FC-D8CE-490B-83F5-617531B5A6EF}"/>
              </a:ext>
            </a:extLst>
          </p:cNvPr>
          <p:cNvSpPr/>
          <p:nvPr/>
        </p:nvSpPr>
        <p:spPr>
          <a:xfrm>
            <a:off x="6910479" y="2986336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96332D4-B25F-477E-8B9B-35AF978C9E1E}"/>
              </a:ext>
            </a:extLst>
          </p:cNvPr>
          <p:cNvSpPr/>
          <p:nvPr/>
        </p:nvSpPr>
        <p:spPr>
          <a:xfrm>
            <a:off x="6517673" y="2986336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E44FFE-3096-460F-9468-565928BF6C02}"/>
              </a:ext>
            </a:extLst>
          </p:cNvPr>
          <p:cNvSpPr/>
          <p:nvPr/>
        </p:nvSpPr>
        <p:spPr>
          <a:xfrm>
            <a:off x="6910479" y="4074402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C769A87-21A1-4C71-BB16-C6216959231C}"/>
              </a:ext>
            </a:extLst>
          </p:cNvPr>
          <p:cNvSpPr/>
          <p:nvPr/>
        </p:nvSpPr>
        <p:spPr>
          <a:xfrm>
            <a:off x="6517673" y="4074402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55324F-B3C8-48FA-A20A-2E05C7F73BA8}"/>
              </a:ext>
            </a:extLst>
          </p:cNvPr>
          <p:cNvSpPr/>
          <p:nvPr/>
        </p:nvSpPr>
        <p:spPr>
          <a:xfrm>
            <a:off x="6910479" y="5162468"/>
            <a:ext cx="4046259" cy="85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EE2548-E27A-4BB1-84E8-4594CC67434B}"/>
              </a:ext>
            </a:extLst>
          </p:cNvPr>
          <p:cNvSpPr/>
          <p:nvPr/>
        </p:nvSpPr>
        <p:spPr>
          <a:xfrm>
            <a:off x="6517673" y="5162468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3E51FD-D776-4A69-B4F7-5F970CA76229}"/>
              </a:ext>
            </a:extLst>
          </p:cNvPr>
          <p:cNvSpPr txBox="1"/>
          <p:nvPr/>
        </p:nvSpPr>
        <p:spPr>
          <a:xfrm>
            <a:off x="6793939" y="2003112"/>
            <a:ext cx="312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4A6AD2-FE29-4103-9B22-E720670A00A2}"/>
              </a:ext>
            </a:extLst>
          </p:cNvPr>
          <p:cNvSpPr txBox="1"/>
          <p:nvPr/>
        </p:nvSpPr>
        <p:spPr>
          <a:xfrm>
            <a:off x="6691345" y="3089673"/>
            <a:ext cx="51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N</a:t>
            </a:r>
            <a:endParaRPr lang="ko-KR" altLang="en-US" sz="36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47C491-6117-4743-A81F-F9EA1F72044A}"/>
              </a:ext>
            </a:extLst>
          </p:cNvPr>
          <p:cNvSpPr txBox="1"/>
          <p:nvPr/>
        </p:nvSpPr>
        <p:spPr>
          <a:xfrm>
            <a:off x="6716995" y="4176234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F</a:t>
            </a:r>
            <a:endParaRPr lang="ko-KR" altLang="en-US" sz="3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CF8CC6-B27E-46C0-9257-008524B166D0}"/>
              </a:ext>
            </a:extLst>
          </p:cNvPr>
          <p:cNvSpPr txBox="1"/>
          <p:nvPr/>
        </p:nvSpPr>
        <p:spPr>
          <a:xfrm>
            <a:off x="6704171" y="5262795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P</a:t>
            </a:r>
            <a:endParaRPr lang="ko-KR" altLang="en-US" sz="36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5E0DC0-FF43-47CA-9115-B3B87BA26B95}"/>
              </a:ext>
            </a:extLst>
          </p:cNvPr>
          <p:cNvSpPr txBox="1"/>
          <p:nvPr/>
        </p:nvSpPr>
        <p:spPr>
          <a:xfrm>
            <a:off x="8222953" y="209394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내향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외향</a:t>
            </a:r>
            <a:endParaRPr lang="ko-KR" altLang="en-US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2E6570-6670-4023-ADC7-2FD07BFB1B81}"/>
              </a:ext>
            </a:extLst>
          </p:cNvPr>
          <p:cNvSpPr txBox="1"/>
          <p:nvPr/>
        </p:nvSpPr>
        <p:spPr>
          <a:xfrm>
            <a:off x="8222953" y="3182005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직관</a:t>
            </a:r>
            <a:r>
              <a:rPr lang="en-US" altLang="ko-KR" sz="2400" dirty="0"/>
              <a:t>/</a:t>
            </a:r>
            <a:r>
              <a:rPr lang="ko-KR" altLang="en-US" sz="2400" dirty="0"/>
              <a:t>감각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1727AA-1B0E-4177-AEF9-DC6F97ECC408}"/>
              </a:ext>
            </a:extLst>
          </p:cNvPr>
          <p:cNvSpPr txBox="1"/>
          <p:nvPr/>
        </p:nvSpPr>
        <p:spPr>
          <a:xfrm>
            <a:off x="8222953" y="427007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감정</a:t>
            </a:r>
            <a:r>
              <a:rPr lang="en-US" altLang="ko-KR" sz="2400" dirty="0"/>
              <a:t>/</a:t>
            </a:r>
            <a:r>
              <a:rPr lang="ko-KR" altLang="en-US" sz="2400" dirty="0"/>
              <a:t>사고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E892FF-719A-44AD-A660-08471E5B7C67}"/>
              </a:ext>
            </a:extLst>
          </p:cNvPr>
          <p:cNvSpPr txBox="1"/>
          <p:nvPr/>
        </p:nvSpPr>
        <p:spPr>
          <a:xfrm>
            <a:off x="8222953" y="5358135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인식</a:t>
            </a:r>
            <a:r>
              <a:rPr lang="en-US" altLang="ko-KR" sz="2400" dirty="0"/>
              <a:t>/</a:t>
            </a:r>
            <a:r>
              <a:rPr lang="ko-KR" altLang="en-US" sz="2400" dirty="0"/>
              <a:t>판단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B8D047C-1414-4C31-89C5-2AE3E5B5E695}"/>
              </a:ext>
            </a:extLst>
          </p:cNvPr>
          <p:cNvSpPr/>
          <p:nvPr/>
        </p:nvSpPr>
        <p:spPr>
          <a:xfrm>
            <a:off x="10484105" y="1896766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69AB6A-7966-4B8E-8AF3-1A2440788689}"/>
              </a:ext>
            </a:extLst>
          </p:cNvPr>
          <p:cNvSpPr txBox="1"/>
          <p:nvPr/>
        </p:nvSpPr>
        <p:spPr>
          <a:xfrm>
            <a:off x="10670603" y="200160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E</a:t>
            </a:r>
            <a:endParaRPr lang="ko-KR" altLang="en-US" sz="36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910C85D-93DF-40F9-A5A7-3EA5686620EA}"/>
              </a:ext>
            </a:extLst>
          </p:cNvPr>
          <p:cNvSpPr/>
          <p:nvPr/>
        </p:nvSpPr>
        <p:spPr>
          <a:xfrm>
            <a:off x="10484105" y="2986335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A9EBAB-B9A3-438D-8005-11DC5EEAE8D6}"/>
              </a:ext>
            </a:extLst>
          </p:cNvPr>
          <p:cNvSpPr txBox="1"/>
          <p:nvPr/>
        </p:nvSpPr>
        <p:spPr>
          <a:xfrm>
            <a:off x="10670603" y="309117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</a:t>
            </a:r>
            <a:endParaRPr lang="ko-KR" altLang="en-US" sz="36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9B5888E-9B29-4676-A2B9-D777E28CC3A5}"/>
              </a:ext>
            </a:extLst>
          </p:cNvPr>
          <p:cNvSpPr/>
          <p:nvPr/>
        </p:nvSpPr>
        <p:spPr>
          <a:xfrm>
            <a:off x="10484105" y="4075904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F12F48-3652-4383-9916-76EFACA6E41C}"/>
              </a:ext>
            </a:extLst>
          </p:cNvPr>
          <p:cNvSpPr txBox="1"/>
          <p:nvPr/>
        </p:nvSpPr>
        <p:spPr>
          <a:xfrm>
            <a:off x="10683427" y="4180746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T</a:t>
            </a:r>
            <a:endParaRPr lang="ko-KR" altLang="en-US" sz="36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4CAF315-A441-4948-8AF7-B4AD9BF03731}"/>
              </a:ext>
            </a:extLst>
          </p:cNvPr>
          <p:cNvSpPr/>
          <p:nvPr/>
        </p:nvSpPr>
        <p:spPr>
          <a:xfrm>
            <a:off x="10484105" y="5165473"/>
            <a:ext cx="853009" cy="8530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1D1E0E-0E63-4B92-8A2F-76BD05082402}"/>
              </a:ext>
            </a:extLst>
          </p:cNvPr>
          <p:cNvSpPr txBox="1"/>
          <p:nvPr/>
        </p:nvSpPr>
        <p:spPr>
          <a:xfrm>
            <a:off x="10696251" y="527031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J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651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273BAE-B451-42F5-99DE-5A54E195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641629-E14F-4B0D-80D2-0F5112D31D3F}"/>
              </a:ext>
            </a:extLst>
          </p:cNvPr>
          <p:cNvSpPr/>
          <p:nvPr/>
        </p:nvSpPr>
        <p:spPr>
          <a:xfrm>
            <a:off x="3554818" y="5199323"/>
            <a:ext cx="5082363" cy="1073888"/>
          </a:xfrm>
          <a:prstGeom prst="rect">
            <a:avLst/>
          </a:prstGeom>
          <a:solidFill>
            <a:srgbClr val="13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EEBD9-57AB-454A-B12A-3646CF411F0A}"/>
              </a:ext>
            </a:extLst>
          </p:cNvPr>
          <p:cNvSpPr txBox="1"/>
          <p:nvPr/>
        </p:nvSpPr>
        <p:spPr>
          <a:xfrm>
            <a:off x="4819047" y="547465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454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C0F088-7791-490A-9FFE-FE244DCE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D51CF-B4EC-43EB-BA8A-82BC10AABB94}"/>
              </a:ext>
            </a:extLst>
          </p:cNvPr>
          <p:cNvSpPr txBox="1"/>
          <p:nvPr/>
        </p:nvSpPr>
        <p:spPr>
          <a:xfrm>
            <a:off x="8669260" y="3075057"/>
            <a:ext cx="284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요동치는 마음</a:t>
            </a:r>
          </a:p>
        </p:txBody>
      </p:sp>
    </p:spTree>
    <p:extLst>
      <p:ext uri="{BB962C8B-B14F-4D97-AF65-F5344CB8AC3E}">
        <p14:creationId xmlns:p14="http://schemas.microsoft.com/office/powerpoint/2010/main" val="3094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30ED8A-A1E1-4EA0-9550-B30AFE9471D3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5AB6E3-DD32-443F-A520-3CA8B78D5B68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9D117-20FB-44D3-AC10-F6E2EE003EF4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A196DCE-040E-4FBD-9E2E-36E168237BB5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591B70E-DDCC-4294-8BE8-F4EB0810F28E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E7986-CEC0-4930-895D-0C49E4B4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D1C3B-9265-49C6-990B-0DCBD4C6FEAC}"/>
              </a:ext>
            </a:extLst>
          </p:cNvPr>
          <p:cNvSpPr/>
          <p:nvPr/>
        </p:nvSpPr>
        <p:spPr>
          <a:xfrm flipV="1">
            <a:off x="705853" y="3834063"/>
            <a:ext cx="6096000" cy="16407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648E-8F15-44B4-BA81-A851C6A1EA00}"/>
              </a:ext>
            </a:extLst>
          </p:cNvPr>
          <p:cNvSpPr txBox="1"/>
          <p:nvPr/>
        </p:nvSpPr>
        <p:spPr>
          <a:xfrm>
            <a:off x="545431" y="2799348"/>
            <a:ext cx="30364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12B27-4D79-44FA-9FD0-2409CBB58AAD}"/>
              </a:ext>
            </a:extLst>
          </p:cNvPr>
          <p:cNvSpPr txBox="1"/>
          <p:nvPr/>
        </p:nvSpPr>
        <p:spPr>
          <a:xfrm>
            <a:off x="617147" y="3731112"/>
            <a:ext cx="51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</a:rPr>
              <a:t>‘</a:t>
            </a:r>
            <a:r>
              <a:rPr lang="ko-KR" altLang="en-US" sz="5400" spc="-300" dirty="0" err="1">
                <a:solidFill>
                  <a:schemeClr val="bg1"/>
                </a:solidFill>
              </a:rPr>
              <a:t>우리아토</a:t>
            </a:r>
            <a:r>
              <a:rPr lang="en-US" altLang="ko-KR" sz="5400" spc="-300" dirty="0">
                <a:solidFill>
                  <a:schemeClr val="bg1"/>
                </a:solidFill>
              </a:rPr>
              <a:t>’</a:t>
            </a:r>
            <a:r>
              <a:rPr lang="ko-KR" altLang="en-US" sz="5400" spc="-300" dirty="0">
                <a:solidFill>
                  <a:schemeClr val="bg1"/>
                </a:solidFill>
              </a:rPr>
              <a:t>의 방향</a:t>
            </a:r>
          </a:p>
        </p:txBody>
      </p:sp>
    </p:spTree>
    <p:extLst>
      <p:ext uri="{BB962C8B-B14F-4D97-AF65-F5344CB8AC3E}">
        <p14:creationId xmlns:p14="http://schemas.microsoft.com/office/powerpoint/2010/main" val="1310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30ED8A-A1E1-4EA0-9550-B30AFE9471D3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5AB6E3-DD32-443F-A520-3CA8B78D5B68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9D117-20FB-44D3-AC10-F6E2EE003EF4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A196DCE-040E-4FBD-9E2E-36E168237BB5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591B70E-DDCC-4294-8BE8-F4EB0810F28E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8746F2-5EC0-4AB3-990C-A8A30618B5DD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51479A2-97D6-473E-921A-090856A482D7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CFCB47F-1E07-4532-9594-AE4C68F88115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9D3A3-B201-45FE-BE44-E318B47A0B37}"/>
              </a:ext>
            </a:extLst>
          </p:cNvPr>
          <p:cNvSpPr txBox="1"/>
          <p:nvPr/>
        </p:nvSpPr>
        <p:spPr>
          <a:xfrm>
            <a:off x="1268082" y="5651975"/>
            <a:ext cx="23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</a:t>
            </a:r>
            <a:r>
              <a:rPr lang="en-US" altLang="ko-KR" sz="2400" b="1" i="0" dirty="0">
                <a:effectLst/>
                <a:latin typeface="Noto Sans KR"/>
              </a:rPr>
              <a:t>  ( </a:t>
            </a:r>
            <a:r>
              <a:rPr lang="en-US" altLang="ko-KR" sz="2400" b="0" i="0" dirty="0">
                <a:effectLst/>
                <a:latin typeface="Noto Sans KR"/>
              </a:rPr>
              <a:t>Variables 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  <a:endParaRPr lang="en-US" altLang="ko-KR" sz="2400" b="0" i="0" dirty="0">
              <a:effectLst/>
              <a:latin typeface="Noto Sans KR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B9848A-929B-4A45-97CD-883247709F44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28F061-2D21-45BE-A7A3-3718E9D91BE7}"/>
              </a:ext>
            </a:extLst>
          </p:cNvPr>
          <p:cNvSpPr txBox="1"/>
          <p:nvPr/>
        </p:nvSpPr>
        <p:spPr>
          <a:xfrm>
            <a:off x="5056334" y="5651975"/>
            <a:ext cx="21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i="0" dirty="0">
                <a:effectLst/>
                <a:latin typeface="Noto Sans KR"/>
              </a:rPr>
              <a:t>중첩 </a:t>
            </a:r>
            <a:r>
              <a:rPr lang="en-US" altLang="ko-KR" sz="2400" i="0" dirty="0">
                <a:effectLst/>
                <a:latin typeface="Noto Sans KR"/>
              </a:rPr>
              <a:t>( Nesting 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  <a:endParaRPr lang="en-US" altLang="ko-KR" sz="2400" b="0" i="0" dirty="0">
              <a:effectLst/>
              <a:latin typeface="Noto Sans KR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F76BD42-BD1C-4F0E-9196-A9B8226CDEBE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5228F2-FFB8-47DE-B488-B0B520930CDF}"/>
              </a:ext>
            </a:extLst>
          </p:cNvPr>
          <p:cNvSpPr txBox="1"/>
          <p:nvPr/>
        </p:nvSpPr>
        <p:spPr>
          <a:xfrm>
            <a:off x="8646905" y="5651975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i="0" dirty="0" err="1">
                <a:effectLst/>
                <a:latin typeface="Noto Sans KR"/>
              </a:rPr>
              <a:t>임포트</a:t>
            </a:r>
            <a:r>
              <a:rPr lang="ko-KR" altLang="en-US" sz="2400" i="0" dirty="0">
                <a:effectLst/>
                <a:latin typeface="Noto Sans KR"/>
              </a:rPr>
              <a:t> </a:t>
            </a:r>
            <a:r>
              <a:rPr lang="en-US" altLang="ko-KR" sz="2400" i="0" dirty="0">
                <a:effectLst/>
                <a:latin typeface="Noto Sans KR"/>
              </a:rPr>
              <a:t>( Import )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70CD98A-8861-4D04-BD11-E344CD78D9F8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명상 단색으로 채워진">
            <a:extLst>
              <a:ext uri="{FF2B5EF4-FFF2-40B4-BE49-F238E27FC236}">
                <a16:creationId xmlns:a16="http://schemas.microsoft.com/office/drawing/2014/main" id="{1C779677-2489-45A7-8E8E-0DAFD2E0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8603" y="2451438"/>
            <a:ext cx="1614793" cy="1614793"/>
          </a:xfrm>
          <a:prstGeom prst="rect">
            <a:avLst/>
          </a:prstGeom>
        </p:spPr>
      </p:pic>
      <p:pic>
        <p:nvPicPr>
          <p:cNvPr id="5" name="그래픽 4" descr="댓글 심장 단색으로 채워진">
            <a:extLst>
              <a:ext uri="{FF2B5EF4-FFF2-40B4-BE49-F238E27FC236}">
                <a16:creationId xmlns:a16="http://schemas.microsoft.com/office/drawing/2014/main" id="{9741FB82-4187-44D5-A333-81985AF77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9114" y="2451438"/>
            <a:ext cx="1708428" cy="1708428"/>
          </a:xfrm>
          <a:prstGeom prst="rect">
            <a:avLst/>
          </a:prstGeom>
        </p:spPr>
      </p:pic>
      <p:pic>
        <p:nvPicPr>
          <p:cNvPr id="7" name="그래픽 6" descr="흡기 방식 단색으로 채워진">
            <a:extLst>
              <a:ext uri="{FF2B5EF4-FFF2-40B4-BE49-F238E27FC236}">
                <a16:creationId xmlns:a16="http://schemas.microsoft.com/office/drawing/2014/main" id="{6A5E0979-D001-4078-BA31-1D290430B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1081" y="2501230"/>
            <a:ext cx="1614793" cy="1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3EBD5B-88C0-4C0F-A21E-32FF0E63B0EF}"/>
              </a:ext>
            </a:extLst>
          </p:cNvPr>
          <p:cNvSpPr/>
          <p:nvPr/>
        </p:nvSpPr>
        <p:spPr>
          <a:xfrm>
            <a:off x="642608" y="1551836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BFE269-C670-4341-A89B-82BBC018778E}"/>
              </a:ext>
            </a:extLst>
          </p:cNvPr>
          <p:cNvSpPr/>
          <p:nvPr/>
        </p:nvSpPr>
        <p:spPr>
          <a:xfrm>
            <a:off x="640321" y="1540581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62171-5275-4271-9968-DE0730B292E7}"/>
              </a:ext>
            </a:extLst>
          </p:cNvPr>
          <p:cNvSpPr txBox="1"/>
          <p:nvPr/>
        </p:nvSpPr>
        <p:spPr>
          <a:xfrm>
            <a:off x="748291" y="158231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8AFE5C-A4AB-4B20-AB0A-2D1C20ED32D9}"/>
              </a:ext>
            </a:extLst>
          </p:cNvPr>
          <p:cNvSpPr/>
          <p:nvPr/>
        </p:nvSpPr>
        <p:spPr>
          <a:xfrm>
            <a:off x="1728503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3E11A4-59B5-4AB4-851D-4622DF727B70}"/>
              </a:ext>
            </a:extLst>
          </p:cNvPr>
          <p:cNvSpPr/>
          <p:nvPr/>
        </p:nvSpPr>
        <p:spPr>
          <a:xfrm>
            <a:off x="1997767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2B712F-9C3E-4BB8-B8C5-BD6D33DAD6D1}"/>
              </a:ext>
            </a:extLst>
          </p:cNvPr>
          <p:cNvSpPr/>
          <p:nvPr/>
        </p:nvSpPr>
        <p:spPr>
          <a:xfrm>
            <a:off x="2267032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A8EEAE-CA39-4DF3-A63E-DC56C963E170}"/>
              </a:ext>
            </a:extLst>
          </p:cNvPr>
          <p:cNvSpPr/>
          <p:nvPr/>
        </p:nvSpPr>
        <p:spPr>
          <a:xfrm>
            <a:off x="2536296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986303-6653-420E-BAD2-C40DEF345277}"/>
              </a:ext>
            </a:extLst>
          </p:cNvPr>
          <p:cNvSpPr/>
          <p:nvPr/>
        </p:nvSpPr>
        <p:spPr>
          <a:xfrm>
            <a:off x="2805561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192EF5-6565-4DCC-BB57-816EF74A8172}"/>
              </a:ext>
            </a:extLst>
          </p:cNvPr>
          <p:cNvSpPr/>
          <p:nvPr/>
        </p:nvSpPr>
        <p:spPr>
          <a:xfrm>
            <a:off x="3074825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5E241B-BEC4-488B-A6EF-C4929D31D6EA}"/>
              </a:ext>
            </a:extLst>
          </p:cNvPr>
          <p:cNvSpPr/>
          <p:nvPr/>
        </p:nvSpPr>
        <p:spPr>
          <a:xfrm>
            <a:off x="3344089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3FC1F2-2D2E-488F-83AE-B4C21F03CBCB}"/>
              </a:ext>
            </a:extLst>
          </p:cNvPr>
          <p:cNvSpPr/>
          <p:nvPr/>
        </p:nvSpPr>
        <p:spPr>
          <a:xfrm>
            <a:off x="3613354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4F6F8-926D-41E7-A0F9-DF4728F4AD62}"/>
              </a:ext>
            </a:extLst>
          </p:cNvPr>
          <p:cNvSpPr/>
          <p:nvPr/>
        </p:nvSpPr>
        <p:spPr>
          <a:xfrm>
            <a:off x="3882618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D33C3A7-2578-45E4-802F-D3AFE420B0ED}"/>
              </a:ext>
            </a:extLst>
          </p:cNvPr>
          <p:cNvSpPr/>
          <p:nvPr/>
        </p:nvSpPr>
        <p:spPr>
          <a:xfrm>
            <a:off x="4151883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154610B-C431-4E26-8CDB-022D2A75B263}"/>
              </a:ext>
            </a:extLst>
          </p:cNvPr>
          <p:cNvSpPr/>
          <p:nvPr/>
        </p:nvSpPr>
        <p:spPr>
          <a:xfrm>
            <a:off x="1728503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FACEFD-067B-4BA9-B800-021913834934}"/>
              </a:ext>
            </a:extLst>
          </p:cNvPr>
          <p:cNvSpPr/>
          <p:nvPr/>
        </p:nvSpPr>
        <p:spPr>
          <a:xfrm>
            <a:off x="1997767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7B9C9EC-6D16-40A9-8DF2-1D3EF4894D48}"/>
              </a:ext>
            </a:extLst>
          </p:cNvPr>
          <p:cNvSpPr/>
          <p:nvPr/>
        </p:nvSpPr>
        <p:spPr>
          <a:xfrm>
            <a:off x="2267032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B6BFA88-3CCD-4B88-B556-3D6A01FE9F03}"/>
              </a:ext>
            </a:extLst>
          </p:cNvPr>
          <p:cNvSpPr/>
          <p:nvPr/>
        </p:nvSpPr>
        <p:spPr>
          <a:xfrm>
            <a:off x="2536296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B33FEA-2694-4539-95D2-468CA97EFB49}"/>
              </a:ext>
            </a:extLst>
          </p:cNvPr>
          <p:cNvSpPr/>
          <p:nvPr/>
        </p:nvSpPr>
        <p:spPr>
          <a:xfrm>
            <a:off x="2805561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122DD6-75A1-4760-A465-E80F528244F2}"/>
              </a:ext>
            </a:extLst>
          </p:cNvPr>
          <p:cNvSpPr/>
          <p:nvPr/>
        </p:nvSpPr>
        <p:spPr>
          <a:xfrm>
            <a:off x="3074825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DA153D-59EB-4338-9796-5B139BDB3BF6}"/>
              </a:ext>
            </a:extLst>
          </p:cNvPr>
          <p:cNvSpPr/>
          <p:nvPr/>
        </p:nvSpPr>
        <p:spPr>
          <a:xfrm>
            <a:off x="3344089" y="251365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A243002-E404-41A6-9288-E4C7081B2E4C}"/>
              </a:ext>
            </a:extLst>
          </p:cNvPr>
          <p:cNvSpPr/>
          <p:nvPr/>
        </p:nvSpPr>
        <p:spPr>
          <a:xfrm>
            <a:off x="3613354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51A38BB-E824-4DBF-B52B-DE0C019A137C}"/>
              </a:ext>
            </a:extLst>
          </p:cNvPr>
          <p:cNvSpPr/>
          <p:nvPr/>
        </p:nvSpPr>
        <p:spPr>
          <a:xfrm>
            <a:off x="3882618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3A61452-BEA3-4D59-9E67-E7E1FE9B9121}"/>
              </a:ext>
            </a:extLst>
          </p:cNvPr>
          <p:cNvSpPr/>
          <p:nvPr/>
        </p:nvSpPr>
        <p:spPr>
          <a:xfrm>
            <a:off x="4151883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AFD7B6A-C3FC-4DA7-B4E3-68E5C222E0C4}"/>
              </a:ext>
            </a:extLst>
          </p:cNvPr>
          <p:cNvSpPr/>
          <p:nvPr/>
        </p:nvSpPr>
        <p:spPr>
          <a:xfrm>
            <a:off x="1728503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306A0C-DC36-4A20-A20D-347D93A3B545}"/>
              </a:ext>
            </a:extLst>
          </p:cNvPr>
          <p:cNvSpPr/>
          <p:nvPr/>
        </p:nvSpPr>
        <p:spPr>
          <a:xfrm>
            <a:off x="1997767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B1D396-7E22-4A01-A7D4-59D15D5E2065}"/>
              </a:ext>
            </a:extLst>
          </p:cNvPr>
          <p:cNvSpPr/>
          <p:nvPr/>
        </p:nvSpPr>
        <p:spPr>
          <a:xfrm>
            <a:off x="2267032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1D30685-2F75-42AF-BCBA-C0423DC4AB21}"/>
              </a:ext>
            </a:extLst>
          </p:cNvPr>
          <p:cNvSpPr/>
          <p:nvPr/>
        </p:nvSpPr>
        <p:spPr>
          <a:xfrm>
            <a:off x="2536296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BEE6785-6699-4495-9EF8-A917E6160D34}"/>
              </a:ext>
            </a:extLst>
          </p:cNvPr>
          <p:cNvSpPr/>
          <p:nvPr/>
        </p:nvSpPr>
        <p:spPr>
          <a:xfrm>
            <a:off x="2805561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D40F74-735D-4D12-9A03-607665D5B263}"/>
              </a:ext>
            </a:extLst>
          </p:cNvPr>
          <p:cNvSpPr/>
          <p:nvPr/>
        </p:nvSpPr>
        <p:spPr>
          <a:xfrm>
            <a:off x="3074825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7278333-91D2-442D-B1DC-360D3E3D8894}"/>
              </a:ext>
            </a:extLst>
          </p:cNvPr>
          <p:cNvSpPr/>
          <p:nvPr/>
        </p:nvSpPr>
        <p:spPr>
          <a:xfrm>
            <a:off x="3344089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BE09F46-8424-46CA-BA3D-BABF246A8670}"/>
              </a:ext>
            </a:extLst>
          </p:cNvPr>
          <p:cNvSpPr/>
          <p:nvPr/>
        </p:nvSpPr>
        <p:spPr>
          <a:xfrm>
            <a:off x="3613354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C2037B8-7537-4F61-A9E7-85A5B4A39649}"/>
              </a:ext>
            </a:extLst>
          </p:cNvPr>
          <p:cNvSpPr/>
          <p:nvPr/>
        </p:nvSpPr>
        <p:spPr>
          <a:xfrm>
            <a:off x="3882618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7E2C66F-3FE2-47C9-8507-207B2A96CAB9}"/>
              </a:ext>
            </a:extLst>
          </p:cNvPr>
          <p:cNvSpPr/>
          <p:nvPr/>
        </p:nvSpPr>
        <p:spPr>
          <a:xfrm>
            <a:off x="4151883" y="280952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E15BD1-26B7-4FB4-B5D3-F00B9AF282F2}"/>
              </a:ext>
            </a:extLst>
          </p:cNvPr>
          <p:cNvSpPr/>
          <p:nvPr/>
        </p:nvSpPr>
        <p:spPr>
          <a:xfrm>
            <a:off x="1728503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E76852-509B-4689-BF90-8650C8D9B119}"/>
              </a:ext>
            </a:extLst>
          </p:cNvPr>
          <p:cNvSpPr/>
          <p:nvPr/>
        </p:nvSpPr>
        <p:spPr>
          <a:xfrm>
            <a:off x="1997767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F82647B-A0A3-4560-9ECA-1EF380688E4C}"/>
              </a:ext>
            </a:extLst>
          </p:cNvPr>
          <p:cNvSpPr/>
          <p:nvPr/>
        </p:nvSpPr>
        <p:spPr>
          <a:xfrm>
            <a:off x="2267032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40E0AC3-6EC1-43A8-998A-81361D5C0703}"/>
              </a:ext>
            </a:extLst>
          </p:cNvPr>
          <p:cNvSpPr/>
          <p:nvPr/>
        </p:nvSpPr>
        <p:spPr>
          <a:xfrm>
            <a:off x="2536296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23F690-8389-4958-BA0A-80D5065878B6}"/>
              </a:ext>
            </a:extLst>
          </p:cNvPr>
          <p:cNvSpPr/>
          <p:nvPr/>
        </p:nvSpPr>
        <p:spPr>
          <a:xfrm>
            <a:off x="2805561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EE82DD-A54B-4D76-9C1E-B6D7BE556541}"/>
              </a:ext>
            </a:extLst>
          </p:cNvPr>
          <p:cNvSpPr/>
          <p:nvPr/>
        </p:nvSpPr>
        <p:spPr>
          <a:xfrm>
            <a:off x="3074825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0CD7C90-3431-4B59-A0C8-49193DE9239B}"/>
              </a:ext>
            </a:extLst>
          </p:cNvPr>
          <p:cNvSpPr/>
          <p:nvPr/>
        </p:nvSpPr>
        <p:spPr>
          <a:xfrm>
            <a:off x="3344089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A10B4CF-2191-4604-8D76-55CAF1A8DD1D}"/>
              </a:ext>
            </a:extLst>
          </p:cNvPr>
          <p:cNvSpPr/>
          <p:nvPr/>
        </p:nvSpPr>
        <p:spPr>
          <a:xfrm>
            <a:off x="3613354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AC7610-77F2-4C89-9C30-086C04D31BA1}"/>
              </a:ext>
            </a:extLst>
          </p:cNvPr>
          <p:cNvSpPr/>
          <p:nvPr/>
        </p:nvSpPr>
        <p:spPr>
          <a:xfrm>
            <a:off x="3882618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66678C8-E75C-4E53-8718-66B726EDA5AF}"/>
              </a:ext>
            </a:extLst>
          </p:cNvPr>
          <p:cNvSpPr/>
          <p:nvPr/>
        </p:nvSpPr>
        <p:spPr>
          <a:xfrm>
            <a:off x="4151883" y="310539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731B4B-DFF7-4C91-8EE7-272A18DA7E7E}"/>
              </a:ext>
            </a:extLst>
          </p:cNvPr>
          <p:cNvSpPr/>
          <p:nvPr/>
        </p:nvSpPr>
        <p:spPr>
          <a:xfrm>
            <a:off x="1728503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014A29-8020-4C7C-91F8-6EF31C8EDADB}"/>
              </a:ext>
            </a:extLst>
          </p:cNvPr>
          <p:cNvSpPr/>
          <p:nvPr/>
        </p:nvSpPr>
        <p:spPr>
          <a:xfrm>
            <a:off x="1997767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2DE52CE-B3D2-43C1-BE16-CDAF4A39826D}"/>
              </a:ext>
            </a:extLst>
          </p:cNvPr>
          <p:cNvSpPr/>
          <p:nvPr/>
        </p:nvSpPr>
        <p:spPr>
          <a:xfrm>
            <a:off x="2267032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8DCBA27-938F-4E48-AF29-EC94B992FBF6}"/>
              </a:ext>
            </a:extLst>
          </p:cNvPr>
          <p:cNvSpPr/>
          <p:nvPr/>
        </p:nvSpPr>
        <p:spPr>
          <a:xfrm>
            <a:off x="2536296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8825D1D-8A9B-49D9-8B2C-04F82B207522}"/>
              </a:ext>
            </a:extLst>
          </p:cNvPr>
          <p:cNvSpPr/>
          <p:nvPr/>
        </p:nvSpPr>
        <p:spPr>
          <a:xfrm>
            <a:off x="2805561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DEF5C6-9DE7-494C-8F12-84A09A9CA9A9}"/>
              </a:ext>
            </a:extLst>
          </p:cNvPr>
          <p:cNvSpPr/>
          <p:nvPr/>
        </p:nvSpPr>
        <p:spPr>
          <a:xfrm>
            <a:off x="3074825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14C227D-E81E-4D21-A673-C6FBDB657F0B}"/>
              </a:ext>
            </a:extLst>
          </p:cNvPr>
          <p:cNvSpPr/>
          <p:nvPr/>
        </p:nvSpPr>
        <p:spPr>
          <a:xfrm>
            <a:off x="3344089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98C9793-95C2-41B7-B4F9-C0B86408438A}"/>
              </a:ext>
            </a:extLst>
          </p:cNvPr>
          <p:cNvSpPr/>
          <p:nvPr/>
        </p:nvSpPr>
        <p:spPr>
          <a:xfrm>
            <a:off x="3613354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8C4F838-3983-40D4-8C4D-7E3FC33054E3}"/>
              </a:ext>
            </a:extLst>
          </p:cNvPr>
          <p:cNvSpPr/>
          <p:nvPr/>
        </p:nvSpPr>
        <p:spPr>
          <a:xfrm>
            <a:off x="3882618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FD3319A-9BAE-460D-A968-8A32F3FEDA8E}"/>
              </a:ext>
            </a:extLst>
          </p:cNvPr>
          <p:cNvSpPr/>
          <p:nvPr/>
        </p:nvSpPr>
        <p:spPr>
          <a:xfrm>
            <a:off x="4151883" y="340127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2652D6C-2E2A-4AF4-84DE-0CA85C23E08C}"/>
              </a:ext>
            </a:extLst>
          </p:cNvPr>
          <p:cNvSpPr/>
          <p:nvPr/>
        </p:nvSpPr>
        <p:spPr>
          <a:xfrm>
            <a:off x="1728503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E5927DC-2B2E-4E6C-AFEB-B455C3ADEC66}"/>
              </a:ext>
            </a:extLst>
          </p:cNvPr>
          <p:cNvSpPr/>
          <p:nvPr/>
        </p:nvSpPr>
        <p:spPr>
          <a:xfrm>
            <a:off x="1997767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28E2F8-CAEB-42B0-AF98-C7CDFA7C8CE4}"/>
              </a:ext>
            </a:extLst>
          </p:cNvPr>
          <p:cNvSpPr/>
          <p:nvPr/>
        </p:nvSpPr>
        <p:spPr>
          <a:xfrm>
            <a:off x="2267032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B751CF4-9007-4BF3-9DF3-949D422390F3}"/>
              </a:ext>
            </a:extLst>
          </p:cNvPr>
          <p:cNvSpPr/>
          <p:nvPr/>
        </p:nvSpPr>
        <p:spPr>
          <a:xfrm>
            <a:off x="2536296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7852D0-29C8-46F8-9180-7B95E16F2F6A}"/>
              </a:ext>
            </a:extLst>
          </p:cNvPr>
          <p:cNvSpPr/>
          <p:nvPr/>
        </p:nvSpPr>
        <p:spPr>
          <a:xfrm>
            <a:off x="2805561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B788068-3C86-46BD-A99E-1A2EBBAC6C48}"/>
              </a:ext>
            </a:extLst>
          </p:cNvPr>
          <p:cNvSpPr/>
          <p:nvPr/>
        </p:nvSpPr>
        <p:spPr>
          <a:xfrm>
            <a:off x="3074825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6DBE680-70A8-4B79-951E-1E91F9A89616}"/>
              </a:ext>
            </a:extLst>
          </p:cNvPr>
          <p:cNvSpPr/>
          <p:nvPr/>
        </p:nvSpPr>
        <p:spPr>
          <a:xfrm>
            <a:off x="3344089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4A87EF-4B9F-4A2A-84A6-9DC9A6BB5F2A}"/>
              </a:ext>
            </a:extLst>
          </p:cNvPr>
          <p:cNvSpPr/>
          <p:nvPr/>
        </p:nvSpPr>
        <p:spPr>
          <a:xfrm>
            <a:off x="3613354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D32CD60-3B1D-45E0-B317-2ACB9F6C655E}"/>
              </a:ext>
            </a:extLst>
          </p:cNvPr>
          <p:cNvSpPr/>
          <p:nvPr/>
        </p:nvSpPr>
        <p:spPr>
          <a:xfrm>
            <a:off x="3882618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D592C40-7045-4938-96C4-353F100925EC}"/>
              </a:ext>
            </a:extLst>
          </p:cNvPr>
          <p:cNvSpPr/>
          <p:nvPr/>
        </p:nvSpPr>
        <p:spPr>
          <a:xfrm>
            <a:off x="4151883" y="369714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B418147-D05F-449D-8F85-8ED1B6441C37}"/>
              </a:ext>
            </a:extLst>
          </p:cNvPr>
          <p:cNvSpPr/>
          <p:nvPr/>
        </p:nvSpPr>
        <p:spPr>
          <a:xfrm>
            <a:off x="1728503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2541CA4-3E3F-4026-898F-C232805B3D44}"/>
              </a:ext>
            </a:extLst>
          </p:cNvPr>
          <p:cNvSpPr/>
          <p:nvPr/>
        </p:nvSpPr>
        <p:spPr>
          <a:xfrm>
            <a:off x="1997767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5715749-7648-4766-B5F4-25EAA90D9673}"/>
              </a:ext>
            </a:extLst>
          </p:cNvPr>
          <p:cNvSpPr/>
          <p:nvPr/>
        </p:nvSpPr>
        <p:spPr>
          <a:xfrm>
            <a:off x="2267032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6E580-DC2E-41A0-9D27-FC52C0BEB58C}"/>
              </a:ext>
            </a:extLst>
          </p:cNvPr>
          <p:cNvSpPr/>
          <p:nvPr/>
        </p:nvSpPr>
        <p:spPr>
          <a:xfrm>
            <a:off x="2536296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3984782-2C0F-4343-8A34-D5A9242FF3CB}"/>
              </a:ext>
            </a:extLst>
          </p:cNvPr>
          <p:cNvSpPr/>
          <p:nvPr/>
        </p:nvSpPr>
        <p:spPr>
          <a:xfrm>
            <a:off x="2805561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54BCE3F-C8FD-4E1B-8495-4AE8864C5AF5}"/>
              </a:ext>
            </a:extLst>
          </p:cNvPr>
          <p:cNvSpPr/>
          <p:nvPr/>
        </p:nvSpPr>
        <p:spPr>
          <a:xfrm>
            <a:off x="3074825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0913CC-C681-46B5-8349-6C692B81E7D8}"/>
              </a:ext>
            </a:extLst>
          </p:cNvPr>
          <p:cNvSpPr/>
          <p:nvPr/>
        </p:nvSpPr>
        <p:spPr>
          <a:xfrm>
            <a:off x="3344089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EA2C4C1-1F7B-46F2-9B62-CAAD705FD82C}"/>
              </a:ext>
            </a:extLst>
          </p:cNvPr>
          <p:cNvSpPr/>
          <p:nvPr/>
        </p:nvSpPr>
        <p:spPr>
          <a:xfrm>
            <a:off x="3613354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C7A8B87-848E-46D1-B671-1827E714D7DC}"/>
              </a:ext>
            </a:extLst>
          </p:cNvPr>
          <p:cNvSpPr/>
          <p:nvPr/>
        </p:nvSpPr>
        <p:spPr>
          <a:xfrm>
            <a:off x="3882618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EA2EB48-A5E4-4591-8087-8E612E5D6EBB}"/>
              </a:ext>
            </a:extLst>
          </p:cNvPr>
          <p:cNvSpPr/>
          <p:nvPr/>
        </p:nvSpPr>
        <p:spPr>
          <a:xfrm>
            <a:off x="4151883" y="399301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64ACBCD-3389-43AD-AEF1-2B1B2036C579}"/>
              </a:ext>
            </a:extLst>
          </p:cNvPr>
          <p:cNvSpPr/>
          <p:nvPr/>
        </p:nvSpPr>
        <p:spPr>
          <a:xfrm>
            <a:off x="1728503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CA6FF9E-0289-4F39-AC81-C89094245443}"/>
              </a:ext>
            </a:extLst>
          </p:cNvPr>
          <p:cNvSpPr/>
          <p:nvPr/>
        </p:nvSpPr>
        <p:spPr>
          <a:xfrm>
            <a:off x="1997767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361AA57-EDE4-41DD-8ADC-EC78D0544D36}"/>
              </a:ext>
            </a:extLst>
          </p:cNvPr>
          <p:cNvSpPr/>
          <p:nvPr/>
        </p:nvSpPr>
        <p:spPr>
          <a:xfrm>
            <a:off x="2267032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8E1CE93-9149-48F0-A978-FAE04762351C}"/>
              </a:ext>
            </a:extLst>
          </p:cNvPr>
          <p:cNvSpPr/>
          <p:nvPr/>
        </p:nvSpPr>
        <p:spPr>
          <a:xfrm>
            <a:off x="2536296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CB54EE2-5135-479E-A7D2-F024725F4BC7}"/>
              </a:ext>
            </a:extLst>
          </p:cNvPr>
          <p:cNvSpPr/>
          <p:nvPr/>
        </p:nvSpPr>
        <p:spPr>
          <a:xfrm>
            <a:off x="2805561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5297778-89D4-4150-B8EA-591E6CEFFFAA}"/>
              </a:ext>
            </a:extLst>
          </p:cNvPr>
          <p:cNvSpPr/>
          <p:nvPr/>
        </p:nvSpPr>
        <p:spPr>
          <a:xfrm>
            <a:off x="3074825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5B77978-58EA-4B79-B159-5B83C86EF22A}"/>
              </a:ext>
            </a:extLst>
          </p:cNvPr>
          <p:cNvSpPr/>
          <p:nvPr/>
        </p:nvSpPr>
        <p:spPr>
          <a:xfrm>
            <a:off x="3344089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7AFDE97-89DF-47C1-A207-0146D84F4EDC}"/>
              </a:ext>
            </a:extLst>
          </p:cNvPr>
          <p:cNvSpPr/>
          <p:nvPr/>
        </p:nvSpPr>
        <p:spPr>
          <a:xfrm>
            <a:off x="3613354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5403465-EAE1-4BA4-9B5B-2BA5AE365B30}"/>
              </a:ext>
            </a:extLst>
          </p:cNvPr>
          <p:cNvSpPr/>
          <p:nvPr/>
        </p:nvSpPr>
        <p:spPr>
          <a:xfrm>
            <a:off x="3882618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05645D3-170E-4FEA-BA8F-F1D7ADFD9A50}"/>
              </a:ext>
            </a:extLst>
          </p:cNvPr>
          <p:cNvSpPr/>
          <p:nvPr/>
        </p:nvSpPr>
        <p:spPr>
          <a:xfrm>
            <a:off x="4151883" y="428889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7FDD893-7CFD-4559-A17B-8C47893BF7E9}"/>
              </a:ext>
            </a:extLst>
          </p:cNvPr>
          <p:cNvSpPr/>
          <p:nvPr/>
        </p:nvSpPr>
        <p:spPr>
          <a:xfrm>
            <a:off x="1728503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5A7EDCB-06B8-454C-83D5-5B094AD1F64C}"/>
              </a:ext>
            </a:extLst>
          </p:cNvPr>
          <p:cNvSpPr/>
          <p:nvPr/>
        </p:nvSpPr>
        <p:spPr>
          <a:xfrm>
            <a:off x="1997767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49D11AE-057B-4113-B6C4-167261F3502A}"/>
              </a:ext>
            </a:extLst>
          </p:cNvPr>
          <p:cNvSpPr/>
          <p:nvPr/>
        </p:nvSpPr>
        <p:spPr>
          <a:xfrm>
            <a:off x="2267032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6324C7F-08CC-493C-B056-5F9991566188}"/>
              </a:ext>
            </a:extLst>
          </p:cNvPr>
          <p:cNvSpPr/>
          <p:nvPr/>
        </p:nvSpPr>
        <p:spPr>
          <a:xfrm>
            <a:off x="2536296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578398A-1E9D-4F70-B6B0-A72AA1631FE6}"/>
              </a:ext>
            </a:extLst>
          </p:cNvPr>
          <p:cNvSpPr/>
          <p:nvPr/>
        </p:nvSpPr>
        <p:spPr>
          <a:xfrm>
            <a:off x="2805561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54E302E-CF0A-41F7-9AF0-72EC9DF0E179}"/>
              </a:ext>
            </a:extLst>
          </p:cNvPr>
          <p:cNvSpPr/>
          <p:nvPr/>
        </p:nvSpPr>
        <p:spPr>
          <a:xfrm>
            <a:off x="3074825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92F79D7-E4BB-4C2D-AFBF-FCD40A9CCEFD}"/>
              </a:ext>
            </a:extLst>
          </p:cNvPr>
          <p:cNvSpPr/>
          <p:nvPr/>
        </p:nvSpPr>
        <p:spPr>
          <a:xfrm>
            <a:off x="3344089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E54C247-03D3-49E7-B8C7-06F2C72D4CA3}"/>
              </a:ext>
            </a:extLst>
          </p:cNvPr>
          <p:cNvSpPr/>
          <p:nvPr/>
        </p:nvSpPr>
        <p:spPr>
          <a:xfrm>
            <a:off x="3613354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97DDE29-3A1B-43BE-90DE-FC9B1EBBCB05}"/>
              </a:ext>
            </a:extLst>
          </p:cNvPr>
          <p:cNvSpPr/>
          <p:nvPr/>
        </p:nvSpPr>
        <p:spPr>
          <a:xfrm>
            <a:off x="3882618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F7F0578-D787-4F2C-B0D7-810DE871EEA1}"/>
              </a:ext>
            </a:extLst>
          </p:cNvPr>
          <p:cNvSpPr/>
          <p:nvPr/>
        </p:nvSpPr>
        <p:spPr>
          <a:xfrm>
            <a:off x="4151883" y="4584764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D1C11C2-C74C-428C-9065-8E93C3928BBA}"/>
              </a:ext>
            </a:extLst>
          </p:cNvPr>
          <p:cNvSpPr/>
          <p:nvPr/>
        </p:nvSpPr>
        <p:spPr>
          <a:xfrm>
            <a:off x="1728503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4A87762-77F3-4CA4-9F1D-2416E56E020C}"/>
              </a:ext>
            </a:extLst>
          </p:cNvPr>
          <p:cNvSpPr/>
          <p:nvPr/>
        </p:nvSpPr>
        <p:spPr>
          <a:xfrm>
            <a:off x="1997767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E6633F6-60C7-4F25-A78A-A28159FC2603}"/>
              </a:ext>
            </a:extLst>
          </p:cNvPr>
          <p:cNvSpPr/>
          <p:nvPr/>
        </p:nvSpPr>
        <p:spPr>
          <a:xfrm>
            <a:off x="2267032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3C2EA35-9D03-434D-9F2E-A10FC9F2E545}"/>
              </a:ext>
            </a:extLst>
          </p:cNvPr>
          <p:cNvSpPr/>
          <p:nvPr/>
        </p:nvSpPr>
        <p:spPr>
          <a:xfrm>
            <a:off x="2536296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F26CB43-BF39-48F7-8B95-B1852FA7068D}"/>
              </a:ext>
            </a:extLst>
          </p:cNvPr>
          <p:cNvSpPr/>
          <p:nvPr/>
        </p:nvSpPr>
        <p:spPr>
          <a:xfrm>
            <a:off x="2805561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DD6F206-BAF3-4EC4-BB9C-4C56C3A9A184}"/>
              </a:ext>
            </a:extLst>
          </p:cNvPr>
          <p:cNvSpPr/>
          <p:nvPr/>
        </p:nvSpPr>
        <p:spPr>
          <a:xfrm>
            <a:off x="3074825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F69E894-9420-4182-8CC1-35BE5439F47B}"/>
              </a:ext>
            </a:extLst>
          </p:cNvPr>
          <p:cNvSpPr/>
          <p:nvPr/>
        </p:nvSpPr>
        <p:spPr>
          <a:xfrm>
            <a:off x="3344089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19D10A7-115A-4C69-9186-C9D794A0007F}"/>
              </a:ext>
            </a:extLst>
          </p:cNvPr>
          <p:cNvSpPr/>
          <p:nvPr/>
        </p:nvSpPr>
        <p:spPr>
          <a:xfrm>
            <a:off x="3613354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77F25EE-E55A-4B01-8E76-4B51D9A052E4}"/>
              </a:ext>
            </a:extLst>
          </p:cNvPr>
          <p:cNvSpPr/>
          <p:nvPr/>
        </p:nvSpPr>
        <p:spPr>
          <a:xfrm>
            <a:off x="3882618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50D24BF-5B7A-4F8D-B0B1-4DB437BFAD53}"/>
              </a:ext>
            </a:extLst>
          </p:cNvPr>
          <p:cNvSpPr/>
          <p:nvPr/>
        </p:nvSpPr>
        <p:spPr>
          <a:xfrm>
            <a:off x="4151883" y="4880637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18FFEA5-679B-4480-9CE4-C3971115486E}"/>
              </a:ext>
            </a:extLst>
          </p:cNvPr>
          <p:cNvSpPr txBox="1"/>
          <p:nvPr/>
        </p:nvSpPr>
        <p:spPr>
          <a:xfrm>
            <a:off x="2647687" y="565385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ea typeface="+mj-ea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CAD589E-C8CB-41F9-941F-095F91C07877}"/>
              </a:ext>
            </a:extLst>
          </p:cNvPr>
          <p:cNvCxnSpPr/>
          <p:nvPr/>
        </p:nvCxnSpPr>
        <p:spPr>
          <a:xfrm>
            <a:off x="2769198" y="5425330"/>
            <a:ext cx="5588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9073E8C-8C25-4999-8841-F92AF5E95984}"/>
              </a:ext>
            </a:extLst>
          </p:cNvPr>
          <p:cNvSpPr/>
          <p:nvPr/>
        </p:nvSpPr>
        <p:spPr>
          <a:xfrm>
            <a:off x="6753158" y="1553935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C7720CA-5458-4CED-97FE-64C3D39BD6B1}"/>
              </a:ext>
            </a:extLst>
          </p:cNvPr>
          <p:cNvSpPr/>
          <p:nvPr/>
        </p:nvSpPr>
        <p:spPr>
          <a:xfrm>
            <a:off x="7831180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587E2E1-1042-4DDD-913A-9A4F0D36BEEA}"/>
              </a:ext>
            </a:extLst>
          </p:cNvPr>
          <p:cNvSpPr/>
          <p:nvPr/>
        </p:nvSpPr>
        <p:spPr>
          <a:xfrm>
            <a:off x="8100444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45E7327-296A-4E76-86B6-7F60B3E09694}"/>
              </a:ext>
            </a:extLst>
          </p:cNvPr>
          <p:cNvSpPr/>
          <p:nvPr/>
        </p:nvSpPr>
        <p:spPr>
          <a:xfrm>
            <a:off x="8369709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CD7FD17-1B3F-4A88-A65D-7AE596DBEB8D}"/>
              </a:ext>
            </a:extLst>
          </p:cNvPr>
          <p:cNvSpPr/>
          <p:nvPr/>
        </p:nvSpPr>
        <p:spPr>
          <a:xfrm>
            <a:off x="8638973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42E58C-B59E-4460-924B-5B6B35D9220C}"/>
              </a:ext>
            </a:extLst>
          </p:cNvPr>
          <p:cNvSpPr/>
          <p:nvPr/>
        </p:nvSpPr>
        <p:spPr>
          <a:xfrm>
            <a:off x="8908238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D789B18-CB27-4667-9FFA-6F07DD7AD1EE}"/>
              </a:ext>
            </a:extLst>
          </p:cNvPr>
          <p:cNvSpPr/>
          <p:nvPr/>
        </p:nvSpPr>
        <p:spPr>
          <a:xfrm>
            <a:off x="9177502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828F758-9E69-4B16-AF22-1716932B6AE4}"/>
              </a:ext>
            </a:extLst>
          </p:cNvPr>
          <p:cNvSpPr/>
          <p:nvPr/>
        </p:nvSpPr>
        <p:spPr>
          <a:xfrm>
            <a:off x="9446766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8BD1DA0-AC85-43AD-834D-4C7E791746D0}"/>
              </a:ext>
            </a:extLst>
          </p:cNvPr>
          <p:cNvSpPr/>
          <p:nvPr/>
        </p:nvSpPr>
        <p:spPr>
          <a:xfrm>
            <a:off x="9716031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A1DBB72-9952-4FEE-B97A-4BC724A6FDCC}"/>
              </a:ext>
            </a:extLst>
          </p:cNvPr>
          <p:cNvSpPr/>
          <p:nvPr/>
        </p:nvSpPr>
        <p:spPr>
          <a:xfrm>
            <a:off x="9985295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77BF219-6888-4096-97A6-BDBB03AC7B9D}"/>
              </a:ext>
            </a:extLst>
          </p:cNvPr>
          <p:cNvSpPr/>
          <p:nvPr/>
        </p:nvSpPr>
        <p:spPr>
          <a:xfrm>
            <a:off x="10254560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B36DE81-9E88-46D9-93CB-50F652C048D5}"/>
              </a:ext>
            </a:extLst>
          </p:cNvPr>
          <p:cNvSpPr/>
          <p:nvPr/>
        </p:nvSpPr>
        <p:spPr>
          <a:xfrm>
            <a:off x="7831180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6C1E557-2091-430C-849D-3FA1E93AA7C2}"/>
              </a:ext>
            </a:extLst>
          </p:cNvPr>
          <p:cNvSpPr/>
          <p:nvPr/>
        </p:nvSpPr>
        <p:spPr>
          <a:xfrm>
            <a:off x="8100444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D126DD4-D5D1-4AF9-BE17-5FF8D0A42F1F}"/>
              </a:ext>
            </a:extLst>
          </p:cNvPr>
          <p:cNvSpPr/>
          <p:nvPr/>
        </p:nvSpPr>
        <p:spPr>
          <a:xfrm>
            <a:off x="8369709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C2FA475-E6B4-4A6D-92BD-1A9F8FF26CDF}"/>
              </a:ext>
            </a:extLst>
          </p:cNvPr>
          <p:cNvSpPr/>
          <p:nvPr/>
        </p:nvSpPr>
        <p:spPr>
          <a:xfrm>
            <a:off x="8638973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B72BA44-3235-46A0-BB70-95E11C305F81}"/>
              </a:ext>
            </a:extLst>
          </p:cNvPr>
          <p:cNvSpPr/>
          <p:nvPr/>
        </p:nvSpPr>
        <p:spPr>
          <a:xfrm>
            <a:off x="8908238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85643AC-F1EB-4BCD-BA79-EE97184A19E4}"/>
              </a:ext>
            </a:extLst>
          </p:cNvPr>
          <p:cNvSpPr/>
          <p:nvPr/>
        </p:nvSpPr>
        <p:spPr>
          <a:xfrm>
            <a:off x="9177502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2770448B-82A4-46BB-A68C-417589E5A4CE}"/>
              </a:ext>
            </a:extLst>
          </p:cNvPr>
          <p:cNvSpPr/>
          <p:nvPr/>
        </p:nvSpPr>
        <p:spPr>
          <a:xfrm>
            <a:off x="9446766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103F60F-1EF3-4D1D-8229-26F33FF693F7}"/>
              </a:ext>
            </a:extLst>
          </p:cNvPr>
          <p:cNvSpPr/>
          <p:nvPr/>
        </p:nvSpPr>
        <p:spPr>
          <a:xfrm>
            <a:off x="9716031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D667B98-B7B9-4573-BACF-0529D89CC20A}"/>
              </a:ext>
            </a:extLst>
          </p:cNvPr>
          <p:cNvSpPr/>
          <p:nvPr/>
        </p:nvSpPr>
        <p:spPr>
          <a:xfrm>
            <a:off x="9985295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B6B0D74-0C0A-4AA6-AE59-8E7FD952D79F}"/>
              </a:ext>
            </a:extLst>
          </p:cNvPr>
          <p:cNvSpPr/>
          <p:nvPr/>
        </p:nvSpPr>
        <p:spPr>
          <a:xfrm>
            <a:off x="10254560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74F0E21-3D03-4B18-9792-F0BFD04D32D0}"/>
              </a:ext>
            </a:extLst>
          </p:cNvPr>
          <p:cNvSpPr/>
          <p:nvPr/>
        </p:nvSpPr>
        <p:spPr>
          <a:xfrm>
            <a:off x="7831180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FDD7736-DA9B-4F76-AED1-8465977BED89}"/>
              </a:ext>
            </a:extLst>
          </p:cNvPr>
          <p:cNvSpPr/>
          <p:nvPr/>
        </p:nvSpPr>
        <p:spPr>
          <a:xfrm>
            <a:off x="8100444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C7260303-C5A5-49BE-9AA5-BEB1A8A1D6DB}"/>
              </a:ext>
            </a:extLst>
          </p:cNvPr>
          <p:cNvSpPr/>
          <p:nvPr/>
        </p:nvSpPr>
        <p:spPr>
          <a:xfrm>
            <a:off x="8369709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0E4DD30E-38E4-4D97-BC20-1AA9DB30AD0D}"/>
              </a:ext>
            </a:extLst>
          </p:cNvPr>
          <p:cNvSpPr/>
          <p:nvPr/>
        </p:nvSpPr>
        <p:spPr>
          <a:xfrm>
            <a:off x="8638973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1D2CF0B-93FF-4E83-B175-FFA156676711}"/>
              </a:ext>
            </a:extLst>
          </p:cNvPr>
          <p:cNvSpPr/>
          <p:nvPr/>
        </p:nvSpPr>
        <p:spPr>
          <a:xfrm>
            <a:off x="8908238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B9D1E9A3-6B19-4AFA-8ED1-E4D081E3D6EE}"/>
              </a:ext>
            </a:extLst>
          </p:cNvPr>
          <p:cNvSpPr/>
          <p:nvPr/>
        </p:nvSpPr>
        <p:spPr>
          <a:xfrm>
            <a:off x="9177502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C56A980-836B-4DF8-8659-158B14FD78D8}"/>
              </a:ext>
            </a:extLst>
          </p:cNvPr>
          <p:cNvSpPr/>
          <p:nvPr/>
        </p:nvSpPr>
        <p:spPr>
          <a:xfrm>
            <a:off x="9446766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50B5943-425A-4629-BEEF-CD5F70271A29}"/>
              </a:ext>
            </a:extLst>
          </p:cNvPr>
          <p:cNvSpPr/>
          <p:nvPr/>
        </p:nvSpPr>
        <p:spPr>
          <a:xfrm>
            <a:off x="9716031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64D0683-6E76-4FF2-A0A4-1CEF951DB5E3}"/>
              </a:ext>
            </a:extLst>
          </p:cNvPr>
          <p:cNvSpPr/>
          <p:nvPr/>
        </p:nvSpPr>
        <p:spPr>
          <a:xfrm>
            <a:off x="9985295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36BEA1E-7C54-4FB4-8B0C-93354D74F73E}"/>
              </a:ext>
            </a:extLst>
          </p:cNvPr>
          <p:cNvSpPr/>
          <p:nvPr/>
        </p:nvSpPr>
        <p:spPr>
          <a:xfrm>
            <a:off x="10254560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56B54CF-3425-4E35-8A40-059D626EEFE8}"/>
              </a:ext>
            </a:extLst>
          </p:cNvPr>
          <p:cNvSpPr/>
          <p:nvPr/>
        </p:nvSpPr>
        <p:spPr>
          <a:xfrm>
            <a:off x="7831180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6B75A13E-6CE5-4AF0-95F9-BAA624C99DCF}"/>
              </a:ext>
            </a:extLst>
          </p:cNvPr>
          <p:cNvSpPr/>
          <p:nvPr/>
        </p:nvSpPr>
        <p:spPr>
          <a:xfrm>
            <a:off x="8100444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A3A1E82-2A47-4331-B645-AAAC43F354C8}"/>
              </a:ext>
            </a:extLst>
          </p:cNvPr>
          <p:cNvSpPr/>
          <p:nvPr/>
        </p:nvSpPr>
        <p:spPr>
          <a:xfrm>
            <a:off x="8369709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2178F80-9134-441B-99D4-8031FB438147}"/>
              </a:ext>
            </a:extLst>
          </p:cNvPr>
          <p:cNvSpPr/>
          <p:nvPr/>
        </p:nvSpPr>
        <p:spPr>
          <a:xfrm>
            <a:off x="8638973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F5CAA88-C0FE-4201-94BC-C720A5E10A03}"/>
              </a:ext>
            </a:extLst>
          </p:cNvPr>
          <p:cNvSpPr/>
          <p:nvPr/>
        </p:nvSpPr>
        <p:spPr>
          <a:xfrm>
            <a:off x="8908238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883161F-B69A-4F96-97D8-D6DFD48003C4}"/>
              </a:ext>
            </a:extLst>
          </p:cNvPr>
          <p:cNvSpPr/>
          <p:nvPr/>
        </p:nvSpPr>
        <p:spPr>
          <a:xfrm>
            <a:off x="9177502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F136939-952F-4DD5-B632-DFE844AF13DD}"/>
              </a:ext>
            </a:extLst>
          </p:cNvPr>
          <p:cNvSpPr/>
          <p:nvPr/>
        </p:nvSpPr>
        <p:spPr>
          <a:xfrm>
            <a:off x="9446766" y="313218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0564FC1-8F94-41B1-87B0-48855D2F475A}"/>
              </a:ext>
            </a:extLst>
          </p:cNvPr>
          <p:cNvSpPr/>
          <p:nvPr/>
        </p:nvSpPr>
        <p:spPr>
          <a:xfrm>
            <a:off x="9716031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A460A8C-CFB2-4C68-90F0-3B713AF948A9}"/>
              </a:ext>
            </a:extLst>
          </p:cNvPr>
          <p:cNvSpPr/>
          <p:nvPr/>
        </p:nvSpPr>
        <p:spPr>
          <a:xfrm>
            <a:off x="9985295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6F42224-D7AA-4293-8A45-915ACEEF8A8A}"/>
              </a:ext>
            </a:extLst>
          </p:cNvPr>
          <p:cNvSpPr/>
          <p:nvPr/>
        </p:nvSpPr>
        <p:spPr>
          <a:xfrm>
            <a:off x="10254560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AE10833-00C4-49ED-8161-3972EA8E9E75}"/>
              </a:ext>
            </a:extLst>
          </p:cNvPr>
          <p:cNvSpPr/>
          <p:nvPr/>
        </p:nvSpPr>
        <p:spPr>
          <a:xfrm>
            <a:off x="7831180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A260D7-160E-4E32-BADE-D6C1706845AE}"/>
              </a:ext>
            </a:extLst>
          </p:cNvPr>
          <p:cNvSpPr/>
          <p:nvPr/>
        </p:nvSpPr>
        <p:spPr>
          <a:xfrm>
            <a:off x="8100444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7EA1566-A17A-42DE-8ABB-3F65B163016C}"/>
              </a:ext>
            </a:extLst>
          </p:cNvPr>
          <p:cNvSpPr/>
          <p:nvPr/>
        </p:nvSpPr>
        <p:spPr>
          <a:xfrm>
            <a:off x="8369709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48AE423-A6CB-4E40-8748-6045D63404B5}"/>
              </a:ext>
            </a:extLst>
          </p:cNvPr>
          <p:cNvSpPr/>
          <p:nvPr/>
        </p:nvSpPr>
        <p:spPr>
          <a:xfrm>
            <a:off x="8638973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3E64036-51D4-4377-926D-BF51C7993450}"/>
              </a:ext>
            </a:extLst>
          </p:cNvPr>
          <p:cNvSpPr/>
          <p:nvPr/>
        </p:nvSpPr>
        <p:spPr>
          <a:xfrm>
            <a:off x="8908238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CCF5F23-E582-4735-A721-9E5E50456B31}"/>
              </a:ext>
            </a:extLst>
          </p:cNvPr>
          <p:cNvSpPr/>
          <p:nvPr/>
        </p:nvSpPr>
        <p:spPr>
          <a:xfrm>
            <a:off x="9177502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65B7485-4DE0-4DD6-9ECE-12CF665701DE}"/>
              </a:ext>
            </a:extLst>
          </p:cNvPr>
          <p:cNvSpPr/>
          <p:nvPr/>
        </p:nvSpPr>
        <p:spPr>
          <a:xfrm>
            <a:off x="9446766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921564C-ACF3-4A85-A994-A5FFA7927FC8}"/>
              </a:ext>
            </a:extLst>
          </p:cNvPr>
          <p:cNvSpPr/>
          <p:nvPr/>
        </p:nvSpPr>
        <p:spPr>
          <a:xfrm>
            <a:off x="9716031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A86603E-ED5D-4860-84C2-BE95E18AA551}"/>
              </a:ext>
            </a:extLst>
          </p:cNvPr>
          <p:cNvSpPr/>
          <p:nvPr/>
        </p:nvSpPr>
        <p:spPr>
          <a:xfrm>
            <a:off x="9985295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C2B5BFA-56AD-4958-AB11-BDBFBBE18442}"/>
              </a:ext>
            </a:extLst>
          </p:cNvPr>
          <p:cNvSpPr/>
          <p:nvPr/>
        </p:nvSpPr>
        <p:spPr>
          <a:xfrm>
            <a:off x="10254560" y="342806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133C5A79-304E-42BD-B4EB-CDAF3C8BCF25}"/>
              </a:ext>
            </a:extLst>
          </p:cNvPr>
          <p:cNvSpPr/>
          <p:nvPr/>
        </p:nvSpPr>
        <p:spPr>
          <a:xfrm>
            <a:off x="7831180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65AA6BA5-233A-402F-A5C2-8D7DB4AFF3AC}"/>
              </a:ext>
            </a:extLst>
          </p:cNvPr>
          <p:cNvSpPr/>
          <p:nvPr/>
        </p:nvSpPr>
        <p:spPr>
          <a:xfrm>
            <a:off x="8100444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1495EE8-EFAA-46E8-B4D5-808179B9A303}"/>
              </a:ext>
            </a:extLst>
          </p:cNvPr>
          <p:cNvSpPr/>
          <p:nvPr/>
        </p:nvSpPr>
        <p:spPr>
          <a:xfrm>
            <a:off x="8369709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9648444-492F-4C13-8613-9177D28230FC}"/>
              </a:ext>
            </a:extLst>
          </p:cNvPr>
          <p:cNvSpPr/>
          <p:nvPr/>
        </p:nvSpPr>
        <p:spPr>
          <a:xfrm>
            <a:off x="8638973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D1E9780D-2E25-4A03-871E-4022D171B400}"/>
              </a:ext>
            </a:extLst>
          </p:cNvPr>
          <p:cNvSpPr/>
          <p:nvPr/>
        </p:nvSpPr>
        <p:spPr>
          <a:xfrm>
            <a:off x="8908238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77B6BEB-8907-43A3-A87B-B982478021E5}"/>
              </a:ext>
            </a:extLst>
          </p:cNvPr>
          <p:cNvSpPr/>
          <p:nvPr/>
        </p:nvSpPr>
        <p:spPr>
          <a:xfrm>
            <a:off x="9177502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BDBDA40-14A5-4706-B8C6-8789184958E6}"/>
              </a:ext>
            </a:extLst>
          </p:cNvPr>
          <p:cNvSpPr/>
          <p:nvPr/>
        </p:nvSpPr>
        <p:spPr>
          <a:xfrm>
            <a:off x="9446766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3E6EC8A-2E9E-42E3-AE50-D49D2385BCBC}"/>
              </a:ext>
            </a:extLst>
          </p:cNvPr>
          <p:cNvSpPr/>
          <p:nvPr/>
        </p:nvSpPr>
        <p:spPr>
          <a:xfrm>
            <a:off x="9716031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742AEC0-03FD-4F3F-8536-C7F06F34B4C7}"/>
              </a:ext>
            </a:extLst>
          </p:cNvPr>
          <p:cNvSpPr/>
          <p:nvPr/>
        </p:nvSpPr>
        <p:spPr>
          <a:xfrm>
            <a:off x="9985295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7C0F649-06EF-40BE-8D3F-CDFA4A046FAD}"/>
              </a:ext>
            </a:extLst>
          </p:cNvPr>
          <p:cNvSpPr/>
          <p:nvPr/>
        </p:nvSpPr>
        <p:spPr>
          <a:xfrm>
            <a:off x="10254560" y="372393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BD1F415C-7D3B-4975-BD77-8CF0753FF598}"/>
              </a:ext>
            </a:extLst>
          </p:cNvPr>
          <p:cNvSpPr/>
          <p:nvPr/>
        </p:nvSpPr>
        <p:spPr>
          <a:xfrm>
            <a:off x="7831180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F6F650A-C770-432E-9316-0B51ABD1FE0A}"/>
              </a:ext>
            </a:extLst>
          </p:cNvPr>
          <p:cNvSpPr/>
          <p:nvPr/>
        </p:nvSpPr>
        <p:spPr>
          <a:xfrm>
            <a:off x="8100444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0675EE4C-254F-43D0-817C-26C07DFD04EC}"/>
              </a:ext>
            </a:extLst>
          </p:cNvPr>
          <p:cNvSpPr/>
          <p:nvPr/>
        </p:nvSpPr>
        <p:spPr>
          <a:xfrm>
            <a:off x="8369709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B3E4E56-5779-461C-ADA7-EC68FA3DB5A3}"/>
              </a:ext>
            </a:extLst>
          </p:cNvPr>
          <p:cNvSpPr/>
          <p:nvPr/>
        </p:nvSpPr>
        <p:spPr>
          <a:xfrm>
            <a:off x="8638973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4247005F-9C13-42AB-A62B-11C63EE65115}"/>
              </a:ext>
            </a:extLst>
          </p:cNvPr>
          <p:cNvSpPr/>
          <p:nvPr/>
        </p:nvSpPr>
        <p:spPr>
          <a:xfrm>
            <a:off x="8908238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41DE0A47-2CF9-4779-86BD-6920DF2802DB}"/>
              </a:ext>
            </a:extLst>
          </p:cNvPr>
          <p:cNvSpPr/>
          <p:nvPr/>
        </p:nvSpPr>
        <p:spPr>
          <a:xfrm>
            <a:off x="9177502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871ADEF-3659-4FF6-A281-15178C4F84CC}"/>
              </a:ext>
            </a:extLst>
          </p:cNvPr>
          <p:cNvSpPr/>
          <p:nvPr/>
        </p:nvSpPr>
        <p:spPr>
          <a:xfrm>
            <a:off x="9446766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E1193D-F722-40C3-80A6-6AA25BBEFF8E}"/>
              </a:ext>
            </a:extLst>
          </p:cNvPr>
          <p:cNvSpPr/>
          <p:nvPr/>
        </p:nvSpPr>
        <p:spPr>
          <a:xfrm>
            <a:off x="9716031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9DB2D1B-D7B2-4488-8ADB-FF5C93D5997D}"/>
              </a:ext>
            </a:extLst>
          </p:cNvPr>
          <p:cNvSpPr/>
          <p:nvPr/>
        </p:nvSpPr>
        <p:spPr>
          <a:xfrm>
            <a:off x="9985295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A0CEC01-4532-4290-8D77-8326D2FA6474}"/>
              </a:ext>
            </a:extLst>
          </p:cNvPr>
          <p:cNvSpPr/>
          <p:nvPr/>
        </p:nvSpPr>
        <p:spPr>
          <a:xfrm>
            <a:off x="10254560" y="4019807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E99131D1-6E5D-433F-B79F-BD7CB8AAF52C}"/>
              </a:ext>
            </a:extLst>
          </p:cNvPr>
          <p:cNvSpPr/>
          <p:nvPr/>
        </p:nvSpPr>
        <p:spPr>
          <a:xfrm>
            <a:off x="7831180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28D0D73E-F23B-482E-8AAE-F3B0DC0EAF89}"/>
              </a:ext>
            </a:extLst>
          </p:cNvPr>
          <p:cNvSpPr/>
          <p:nvPr/>
        </p:nvSpPr>
        <p:spPr>
          <a:xfrm>
            <a:off x="8100444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D56B63C-F559-4757-AAAF-021778DF8A99}"/>
              </a:ext>
            </a:extLst>
          </p:cNvPr>
          <p:cNvSpPr/>
          <p:nvPr/>
        </p:nvSpPr>
        <p:spPr>
          <a:xfrm>
            <a:off x="8369709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2B77C3D-5F86-49E2-9310-D075939B0338}"/>
              </a:ext>
            </a:extLst>
          </p:cNvPr>
          <p:cNvSpPr/>
          <p:nvPr/>
        </p:nvSpPr>
        <p:spPr>
          <a:xfrm>
            <a:off x="8638973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8DD6BF82-B4D0-4514-BBFB-0E5F0F59B105}"/>
              </a:ext>
            </a:extLst>
          </p:cNvPr>
          <p:cNvSpPr/>
          <p:nvPr/>
        </p:nvSpPr>
        <p:spPr>
          <a:xfrm>
            <a:off x="8908238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A3C0618-0CA8-4B7F-9EB7-F6CCF1A49BD0}"/>
              </a:ext>
            </a:extLst>
          </p:cNvPr>
          <p:cNvSpPr/>
          <p:nvPr/>
        </p:nvSpPr>
        <p:spPr>
          <a:xfrm>
            <a:off x="9177502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80FB5A4D-2F4F-4615-9477-F2486C54365B}"/>
              </a:ext>
            </a:extLst>
          </p:cNvPr>
          <p:cNvSpPr/>
          <p:nvPr/>
        </p:nvSpPr>
        <p:spPr>
          <a:xfrm>
            <a:off x="9446766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6F56E53-AB74-4F65-8987-F8D3983C939A}"/>
              </a:ext>
            </a:extLst>
          </p:cNvPr>
          <p:cNvSpPr/>
          <p:nvPr/>
        </p:nvSpPr>
        <p:spPr>
          <a:xfrm>
            <a:off x="9716031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641AF4D-EE11-4A34-BF39-D84DC7A39385}"/>
              </a:ext>
            </a:extLst>
          </p:cNvPr>
          <p:cNvSpPr/>
          <p:nvPr/>
        </p:nvSpPr>
        <p:spPr>
          <a:xfrm>
            <a:off x="9985295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46D066F-5E41-47BE-99F5-A8840852F348}"/>
              </a:ext>
            </a:extLst>
          </p:cNvPr>
          <p:cNvSpPr/>
          <p:nvPr/>
        </p:nvSpPr>
        <p:spPr>
          <a:xfrm>
            <a:off x="10254560" y="4315680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CE62616F-0AA9-4059-9DB2-B46AEC9E1B13}"/>
              </a:ext>
            </a:extLst>
          </p:cNvPr>
          <p:cNvSpPr/>
          <p:nvPr/>
        </p:nvSpPr>
        <p:spPr>
          <a:xfrm>
            <a:off x="7831180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281D46A-0E60-402B-9327-7A1D5DB9F333}"/>
              </a:ext>
            </a:extLst>
          </p:cNvPr>
          <p:cNvSpPr/>
          <p:nvPr/>
        </p:nvSpPr>
        <p:spPr>
          <a:xfrm>
            <a:off x="8100444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01CE93D3-EA79-4407-9CDA-B4F4B029F791}"/>
              </a:ext>
            </a:extLst>
          </p:cNvPr>
          <p:cNvSpPr/>
          <p:nvPr/>
        </p:nvSpPr>
        <p:spPr>
          <a:xfrm>
            <a:off x="8369709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66DFD0-864C-45E8-802D-5EC4EB41C8F2}"/>
              </a:ext>
            </a:extLst>
          </p:cNvPr>
          <p:cNvSpPr/>
          <p:nvPr/>
        </p:nvSpPr>
        <p:spPr>
          <a:xfrm>
            <a:off x="8638973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368DA232-171D-4B06-B84D-AE896662AD1B}"/>
              </a:ext>
            </a:extLst>
          </p:cNvPr>
          <p:cNvSpPr/>
          <p:nvPr/>
        </p:nvSpPr>
        <p:spPr>
          <a:xfrm>
            <a:off x="8908238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6A4944B-5D99-4E85-A2D2-0551A2762E84}"/>
              </a:ext>
            </a:extLst>
          </p:cNvPr>
          <p:cNvSpPr/>
          <p:nvPr/>
        </p:nvSpPr>
        <p:spPr>
          <a:xfrm>
            <a:off x="9177502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C97555B-DC57-43E6-B89C-030E590F6099}"/>
              </a:ext>
            </a:extLst>
          </p:cNvPr>
          <p:cNvSpPr/>
          <p:nvPr/>
        </p:nvSpPr>
        <p:spPr>
          <a:xfrm>
            <a:off x="9446766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4AC2CFA-6EDA-42D2-9763-365B618E3D2B}"/>
              </a:ext>
            </a:extLst>
          </p:cNvPr>
          <p:cNvSpPr/>
          <p:nvPr/>
        </p:nvSpPr>
        <p:spPr>
          <a:xfrm>
            <a:off x="9716031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6A86B1E4-8CD6-42C2-9475-51AAFC6246B4}"/>
              </a:ext>
            </a:extLst>
          </p:cNvPr>
          <p:cNvSpPr/>
          <p:nvPr/>
        </p:nvSpPr>
        <p:spPr>
          <a:xfrm>
            <a:off x="9985295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F808BF3-EFB0-4FF1-AE59-781CF4DAE5A8}"/>
              </a:ext>
            </a:extLst>
          </p:cNvPr>
          <p:cNvSpPr/>
          <p:nvPr/>
        </p:nvSpPr>
        <p:spPr>
          <a:xfrm>
            <a:off x="10254560" y="4611553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A29E743-04B7-4C38-9CC6-22B803ADD090}"/>
              </a:ext>
            </a:extLst>
          </p:cNvPr>
          <p:cNvSpPr/>
          <p:nvPr/>
        </p:nvSpPr>
        <p:spPr>
          <a:xfrm>
            <a:off x="7831180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7B91900-1CE7-475E-A47B-0333B9971136}"/>
              </a:ext>
            </a:extLst>
          </p:cNvPr>
          <p:cNvSpPr/>
          <p:nvPr/>
        </p:nvSpPr>
        <p:spPr>
          <a:xfrm>
            <a:off x="8100444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55113AB-9F9B-4AF4-A720-CFBB3411B662}"/>
              </a:ext>
            </a:extLst>
          </p:cNvPr>
          <p:cNvSpPr/>
          <p:nvPr/>
        </p:nvSpPr>
        <p:spPr>
          <a:xfrm>
            <a:off x="8369709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F81B387-C772-44F0-B043-2E9B2E2E97E3}"/>
              </a:ext>
            </a:extLst>
          </p:cNvPr>
          <p:cNvSpPr/>
          <p:nvPr/>
        </p:nvSpPr>
        <p:spPr>
          <a:xfrm>
            <a:off x="8638973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F343C25-99C5-4EDF-A8DE-E67BD184D22C}"/>
              </a:ext>
            </a:extLst>
          </p:cNvPr>
          <p:cNvSpPr/>
          <p:nvPr/>
        </p:nvSpPr>
        <p:spPr>
          <a:xfrm>
            <a:off x="8908238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6BF74E4D-2C3F-4B70-A34D-DDC84AD80EC9}"/>
              </a:ext>
            </a:extLst>
          </p:cNvPr>
          <p:cNvSpPr/>
          <p:nvPr/>
        </p:nvSpPr>
        <p:spPr>
          <a:xfrm>
            <a:off x="9177502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B85A161-B928-40A8-885C-20DD73C7EFC6}"/>
              </a:ext>
            </a:extLst>
          </p:cNvPr>
          <p:cNvSpPr/>
          <p:nvPr/>
        </p:nvSpPr>
        <p:spPr>
          <a:xfrm>
            <a:off x="9446766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360A8B78-0A5E-45E8-BAC8-02F123D71980}"/>
              </a:ext>
            </a:extLst>
          </p:cNvPr>
          <p:cNvSpPr/>
          <p:nvPr/>
        </p:nvSpPr>
        <p:spPr>
          <a:xfrm>
            <a:off x="9716031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A07B6ED-00BC-4F48-9E98-4E75C1CF3831}"/>
              </a:ext>
            </a:extLst>
          </p:cNvPr>
          <p:cNvSpPr/>
          <p:nvPr/>
        </p:nvSpPr>
        <p:spPr>
          <a:xfrm>
            <a:off x="9985295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9595B8CA-0E49-49A5-8CCA-AF378272D5CB}"/>
              </a:ext>
            </a:extLst>
          </p:cNvPr>
          <p:cNvSpPr/>
          <p:nvPr/>
        </p:nvSpPr>
        <p:spPr>
          <a:xfrm>
            <a:off x="10254560" y="4907426"/>
            <a:ext cx="216810" cy="216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1BE6747-05C6-4910-A512-62260D6DACDA}"/>
              </a:ext>
            </a:extLst>
          </p:cNvPr>
          <p:cNvSpPr txBox="1"/>
          <p:nvPr/>
        </p:nvSpPr>
        <p:spPr>
          <a:xfrm>
            <a:off x="8750364" y="5680643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ea typeface="+mj-ea"/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FE6E5C7-A858-4D12-97E2-7E490075B125}"/>
              </a:ext>
            </a:extLst>
          </p:cNvPr>
          <p:cNvCxnSpPr/>
          <p:nvPr/>
        </p:nvCxnSpPr>
        <p:spPr>
          <a:xfrm>
            <a:off x="8871875" y="5452119"/>
            <a:ext cx="5588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81B96A9-4DFA-48A9-B1BA-139A02C2D164}"/>
              </a:ext>
            </a:extLst>
          </p:cNvPr>
          <p:cNvSpPr/>
          <p:nvPr/>
        </p:nvSpPr>
        <p:spPr>
          <a:xfrm>
            <a:off x="6753158" y="1540581"/>
            <a:ext cx="668244" cy="6682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23FCAD2-C8CC-44B5-8A48-43770AA25D2A}"/>
              </a:ext>
            </a:extLst>
          </p:cNvPr>
          <p:cNvSpPr txBox="1"/>
          <p:nvPr/>
        </p:nvSpPr>
        <p:spPr>
          <a:xfrm>
            <a:off x="6848272" y="1582316"/>
            <a:ext cx="478016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30ED8A-A1E1-4EA0-9550-B30AFE9471D3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5AB6E3-DD32-443F-A520-3CA8B78D5B68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9D117-20FB-44D3-AC10-F6E2EE003EF4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A196DCE-040E-4FBD-9E2E-36E168237BB5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591B70E-DDCC-4294-8BE8-F4EB0810F28E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30ED8A-A1E1-4EA0-9550-B30AFE9471D3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5AB6E3-DD32-443F-A520-3CA8B78D5B68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9D117-20FB-44D3-AC10-F6E2EE003EF4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A196DCE-040E-4FBD-9E2E-36E168237BB5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591B70E-DDCC-4294-8BE8-F4EB0810F28E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A8090EA-D169-4538-B897-F882BE0B2C9C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3344AEE-8E69-4495-A7E7-E79EF0424945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E4A2BCE-92BF-467D-98F3-471AE5127FB9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865580D-75A6-44F9-9060-306ABB935DA7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75099B7-2957-49DF-853D-C5A15DDA93B1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287B1A7-8674-4C96-A05C-FE40B2907560}"/>
              </a:ext>
            </a:extLst>
          </p:cNvPr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F59AE0B-061E-4828-89DA-836D98EA8C33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228022E-A17A-4D75-A728-18AA26E66346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CB32773-BE6C-4E89-BB75-B1D28523C170}"/>
              </a:ext>
            </a:extLst>
          </p:cNvPr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1820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30ED8A-A1E1-4EA0-9550-B30AFE9471D3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5AB6E3-DD32-443F-A520-3CA8B78D5B68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9D117-20FB-44D3-AC10-F6E2EE003EF4}"/>
              </a:ext>
            </a:extLst>
          </p:cNvPr>
          <p:cNvSpPr txBox="1"/>
          <p:nvPr/>
        </p:nvSpPr>
        <p:spPr>
          <a:xfrm>
            <a:off x="990844" y="82424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A196DCE-040E-4FBD-9E2E-36E168237BB5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3,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591B70E-DDCC-4294-8BE8-F4EB0810F28E}"/>
              </a:ext>
            </a:extLst>
          </p:cNvPr>
          <p:cNvSpPr txBox="1"/>
          <p:nvPr/>
        </p:nvSpPr>
        <p:spPr>
          <a:xfrm>
            <a:off x="990844" y="639465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C1D15E3-0E87-4D95-91E9-1144F2EA7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82356"/>
              </p:ext>
            </p:extLst>
          </p:nvPr>
        </p:nvGraphicFramePr>
        <p:xfrm>
          <a:off x="599440" y="1689026"/>
          <a:ext cx="109755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7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07F0AF-2EA0-47B4-B9A7-D09FB40BEF6F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391D32-4B2E-488D-BE6E-82D10BA203B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03AF2F-6423-4037-BFBC-F48B2B3C50DC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1C017F-1719-4BFE-83B4-A06D3E5B067A}"/>
              </a:ext>
            </a:extLst>
          </p:cNvPr>
          <p:cNvSpPr txBox="1"/>
          <p:nvPr/>
        </p:nvSpPr>
        <p:spPr>
          <a:xfrm>
            <a:off x="3355506" y="2951946"/>
            <a:ext cx="5480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6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9B8F3C-84FA-4807-B1BF-1CA92492479C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77CE3-C043-4392-B5FC-13832965981A}"/>
              </a:ext>
            </a:extLst>
          </p:cNvPr>
          <p:cNvSpPr txBox="1"/>
          <p:nvPr/>
        </p:nvSpPr>
        <p:spPr>
          <a:xfrm>
            <a:off x="3785195" y="2951946"/>
            <a:ext cx="4503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</a:t>
            </a:r>
            <a:endParaRPr lang="en-US" altLang="ko-KR" sz="32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32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언덕 이런 멀리 하나에 봅니다</a:t>
            </a:r>
            <a:r>
              <a:rPr lang="en-US" altLang="ko-KR" sz="32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32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9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15FF6C-E1EC-4ADD-849C-8BC0B9974E19}"/>
              </a:ext>
            </a:extLst>
          </p:cNvPr>
          <p:cNvSpPr/>
          <p:nvPr/>
        </p:nvSpPr>
        <p:spPr>
          <a:xfrm>
            <a:off x="4001386" y="2894714"/>
            <a:ext cx="4189228" cy="1068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82E3A-F6C6-4248-9E70-56EE38DCCE75}"/>
              </a:ext>
            </a:extLst>
          </p:cNvPr>
          <p:cNvSpPr txBox="1"/>
          <p:nvPr/>
        </p:nvSpPr>
        <p:spPr>
          <a:xfrm>
            <a:off x="4277233" y="3198167"/>
            <a:ext cx="3637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#FOLLOWYOURHEART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B8743C-7CD2-4DEF-BF44-1574CC1BF3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649C4-0C99-4006-B41E-2E5AD9C6E031}"/>
              </a:ext>
            </a:extLst>
          </p:cNvPr>
          <p:cNvSpPr txBox="1"/>
          <p:nvPr/>
        </p:nvSpPr>
        <p:spPr>
          <a:xfrm>
            <a:off x="7507705" y="3013501"/>
            <a:ext cx="3128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bg1"/>
                </a:solidFill>
              </a:rPr>
              <a:t>Be Yourself</a:t>
            </a:r>
            <a:endParaRPr lang="ko-KR" altLang="en-US" sz="4800" b="1" spc="-3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177A04-BCE2-41A5-9576-390319F78576}"/>
              </a:ext>
            </a:extLst>
          </p:cNvPr>
          <p:cNvCxnSpPr>
            <a:cxnSpLocks/>
          </p:cNvCxnSpPr>
          <p:nvPr/>
        </p:nvCxnSpPr>
        <p:spPr>
          <a:xfrm>
            <a:off x="7507705" y="2759242"/>
            <a:ext cx="7379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ABF0F3-17A8-49CC-B0D0-8EB5DC37E9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90041-351C-4995-8214-26AC8D78D3D0}"/>
              </a:ext>
            </a:extLst>
          </p:cNvPr>
          <p:cNvSpPr txBox="1"/>
          <p:nvPr/>
        </p:nvSpPr>
        <p:spPr>
          <a:xfrm>
            <a:off x="4948891" y="2760748"/>
            <a:ext cx="2294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6000" b="1" spc="-300" dirty="0">
                <a:solidFill>
                  <a:schemeClr val="bg1"/>
                </a:solidFill>
                <a:latin typeface="+mj-ea"/>
                <a:ea typeface="+mj-ea"/>
              </a:rPr>
              <a:t>위로</a:t>
            </a:r>
            <a:r>
              <a:rPr lang="en-US" altLang="ko-KR" sz="6000" b="1" spc="-300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ko-KR" altLang="en-US" sz="60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1BEE8-3AF1-4DFA-8717-83655B0E771D}"/>
              </a:ext>
            </a:extLst>
          </p:cNvPr>
          <p:cNvSpPr txBox="1"/>
          <p:nvPr/>
        </p:nvSpPr>
        <p:spPr>
          <a:xfrm>
            <a:off x="5157281" y="3798968"/>
            <a:ext cx="187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Cheer up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4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5451446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700">
                <a:solidFill>
                  <a:schemeClr val="tx1"/>
                </a:solidFill>
                <a:ea typeface="+mj-ea"/>
              </a:rPr>
              <a:t>01. ‘</a:t>
            </a:r>
            <a:r>
              <a:rPr lang="ko-KR" altLang="en-US" sz="3700">
                <a:solidFill>
                  <a:schemeClr val="tx1"/>
                </a:solidFill>
                <a:ea typeface="+mj-ea"/>
              </a:rPr>
              <a:t>우리아토</a:t>
            </a:r>
            <a:r>
              <a:rPr lang="en-US" altLang="ko-KR" sz="3700">
                <a:solidFill>
                  <a:schemeClr val="tx1"/>
                </a:solidFill>
                <a:ea typeface="+mj-ea"/>
              </a:rPr>
              <a:t>’</a:t>
            </a:r>
            <a:r>
              <a:rPr lang="ko-KR" altLang="en-US" sz="3700">
                <a:solidFill>
                  <a:schemeClr val="tx1"/>
                </a:solidFill>
                <a:ea typeface="+mj-ea"/>
              </a:rPr>
              <a:t>의 방향</a:t>
            </a:r>
            <a:endParaRPr lang="ko-KR" altLang="en-US" sz="3700" dirty="0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67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주제 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: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생각하기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,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하루를 되돌아보기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,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정리하기</a:t>
            </a: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목적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 : </a:t>
            </a: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위로</a:t>
            </a: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앱 이름 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: </a:t>
            </a:r>
            <a:r>
              <a:rPr lang="ko-KR" altLang="en-US" sz="2000" b="0" i="0" u="none" strike="noStrike" dirty="0" err="1">
                <a:solidFill>
                  <a:schemeClr val="tx1"/>
                </a:solidFill>
                <a:effectLst/>
                <a:latin typeface="+mn-lt"/>
                <a:ea typeface="+mn-ea"/>
              </a:rPr>
              <a:t>우리아토</a:t>
            </a:r>
            <a:endParaRPr lang="en-US" altLang="ko-KR" sz="2000" b="0" i="0" u="none" strike="noStrike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부제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 :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우리에게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,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자신에게 천천히 그리고 </a:t>
            </a:r>
            <a:r>
              <a:rPr lang="ko-KR" altLang="en-US" sz="2000" b="0" i="0" u="none" strike="noStrike" dirty="0" err="1">
                <a:solidFill>
                  <a:schemeClr val="tx1"/>
                </a:solidFill>
                <a:effectLst/>
                <a:latin typeface="+mn-lt"/>
                <a:ea typeface="+mn-ea"/>
              </a:rPr>
              <a:t>조심히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주는 선물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,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전 세계 유일 우리라는 단어를 쓰는 한민족의 정서를 내포하고 있음</a:t>
            </a: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콘셉트 </a:t>
            </a:r>
            <a:r>
              <a:rPr lang="en-US" altLang="ko-KR" sz="2000" b="1" i="0" dirty="0">
                <a:solidFill>
                  <a:schemeClr val="tx1"/>
                </a:solidFill>
                <a:latin typeface="+mn-lt"/>
                <a:ea typeface="+mn-ea"/>
              </a:rPr>
              <a:t>: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영어를 쓰지 않고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,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한글만 사용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. 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순우리말 감성</a:t>
            </a:r>
            <a:endParaRPr lang="en-US" altLang="ko-KR" sz="2000" i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슬로건 </a:t>
            </a:r>
            <a:r>
              <a:rPr lang="en-US" altLang="ko-KR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: 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“</a:t>
            </a:r>
            <a:r>
              <a:rPr lang="ko-KR" altLang="en-US" sz="2000" b="0" i="0" u="none" strike="noStrike" dirty="0" err="1">
                <a:solidFill>
                  <a:schemeClr val="tx1"/>
                </a:solidFill>
                <a:effectLst/>
                <a:latin typeface="+mn-lt"/>
                <a:ea typeface="+mn-ea"/>
              </a:rPr>
              <a:t>우리아토는</a:t>
            </a:r>
            <a:r>
              <a:rPr lang="ko-KR" altLang="en-US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 언제나 당신과 함께합니다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＂</a:t>
            </a:r>
            <a:endParaRPr lang="ko-KR" altLang="en-US" sz="2000" b="0" i="0" u="none" strike="noStrike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마스코트</a:t>
            </a:r>
            <a:r>
              <a:rPr lang="en-US" altLang="ko-KR" sz="20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 : </a:t>
            </a:r>
            <a:r>
              <a:rPr lang="ko-KR" altLang="en-US" sz="2000" i="0" dirty="0" err="1">
                <a:solidFill>
                  <a:schemeClr val="tx1"/>
                </a:solidFill>
                <a:latin typeface="+mn-lt"/>
                <a:ea typeface="+mn-ea"/>
              </a:rPr>
              <a:t>아토</a:t>
            </a:r>
            <a:endParaRPr lang="en-US" altLang="ko-KR" sz="2000" i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fontAlgn="base" latinLnBrk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테마 색깔 </a:t>
            </a:r>
            <a:r>
              <a:rPr lang="en-US" altLang="ko-KR" sz="2000" b="0" i="0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: </a:t>
            </a:r>
            <a:r>
              <a:rPr lang="ko-KR" altLang="en-US" sz="2000" b="0" i="0" strike="noStrike" dirty="0">
                <a:solidFill>
                  <a:schemeClr val="tx1"/>
                </a:solidFill>
                <a:effectLst/>
                <a:latin typeface="+mn-lt"/>
                <a:ea typeface="+mn-ea"/>
              </a:rPr>
              <a:t>짙은 초록색</a:t>
            </a:r>
            <a:r>
              <a:rPr lang="en-US" altLang="ko-KR" sz="2000" i="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endParaRPr lang="en-US" altLang="ko-KR" sz="2000" b="0" i="0" strike="noStrike" dirty="0">
              <a:solidFill>
                <a:schemeClr val="tx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69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704BC-07C2-49F7-AAEB-2097AF5958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4358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4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1,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 선정 이유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40C1A59-834D-413A-BED5-CE84A2A8C621}"/>
              </a:ext>
            </a:extLst>
          </p:cNvPr>
          <p:cNvSpPr/>
          <p:nvPr/>
        </p:nvSpPr>
        <p:spPr>
          <a:xfrm>
            <a:off x="3163184" y="1840093"/>
            <a:ext cx="3455582" cy="345558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AD7EC4-2D40-44D4-802B-390237A91D39}"/>
              </a:ext>
            </a:extLst>
          </p:cNvPr>
          <p:cNvSpPr/>
          <p:nvPr/>
        </p:nvSpPr>
        <p:spPr>
          <a:xfrm>
            <a:off x="5516527" y="1840093"/>
            <a:ext cx="3455582" cy="3455582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A57EF6-5D9C-4A0A-BBA2-1A86361D9E48}"/>
              </a:ext>
            </a:extLst>
          </p:cNvPr>
          <p:cNvSpPr/>
          <p:nvPr/>
        </p:nvSpPr>
        <p:spPr>
          <a:xfrm>
            <a:off x="7978972" y="1840093"/>
            <a:ext cx="3455582" cy="3455582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6E2E45-7DCD-4051-9752-1FFA30BAC1BB}"/>
              </a:ext>
            </a:extLst>
          </p:cNvPr>
          <p:cNvCxnSpPr>
            <a:cxnSpLocks/>
          </p:cNvCxnSpPr>
          <p:nvPr/>
        </p:nvCxnSpPr>
        <p:spPr>
          <a:xfrm flipV="1">
            <a:off x="6065689" y="4806577"/>
            <a:ext cx="0" cy="614516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A4E392-7879-4B03-8049-8D0BE24D5119}"/>
              </a:ext>
            </a:extLst>
          </p:cNvPr>
          <p:cNvCxnSpPr>
            <a:cxnSpLocks/>
          </p:cNvCxnSpPr>
          <p:nvPr/>
        </p:nvCxnSpPr>
        <p:spPr>
          <a:xfrm flipV="1">
            <a:off x="8483136" y="4774678"/>
            <a:ext cx="0" cy="614516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3B446EE-F9D3-4779-A2F7-297FF606C3D0}"/>
              </a:ext>
            </a:extLst>
          </p:cNvPr>
          <p:cNvSpPr/>
          <p:nvPr/>
        </p:nvSpPr>
        <p:spPr>
          <a:xfrm>
            <a:off x="852222" y="1840093"/>
            <a:ext cx="3455582" cy="345558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5A6ED13-D4A8-4621-BCD3-8F413F0550BD}"/>
              </a:ext>
            </a:extLst>
          </p:cNvPr>
          <p:cNvCxnSpPr>
            <a:cxnSpLocks/>
          </p:cNvCxnSpPr>
          <p:nvPr/>
        </p:nvCxnSpPr>
        <p:spPr>
          <a:xfrm flipV="1">
            <a:off x="3741589" y="4831977"/>
            <a:ext cx="0" cy="614516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EBF690-C3CE-4CDB-A2D5-BC5F939DBE5B}"/>
              </a:ext>
            </a:extLst>
          </p:cNvPr>
          <p:cNvSpPr txBox="1"/>
          <p:nvPr/>
        </p:nvSpPr>
        <p:spPr>
          <a:xfrm>
            <a:off x="1446549" y="3367829"/>
            <a:ext cx="172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베풀기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F20A-1AC4-4870-B18C-2FABC27411F1}"/>
              </a:ext>
            </a:extLst>
          </p:cNvPr>
          <p:cNvSpPr txBox="1"/>
          <p:nvPr/>
        </p:nvSpPr>
        <p:spPr>
          <a:xfrm>
            <a:off x="3269319" y="3213941"/>
            <a:ext cx="28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소통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얘기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들어주기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소확행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6C3067-5E57-483D-A91B-FC7F25FD7730}"/>
              </a:ext>
            </a:extLst>
          </p:cNvPr>
          <p:cNvSpPr txBox="1"/>
          <p:nvPr/>
        </p:nvSpPr>
        <p:spPr>
          <a:xfrm>
            <a:off x="5960475" y="3201944"/>
            <a:ext cx="2694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친환경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부조리에 참지 않는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EB413-9DF6-49A5-8382-5DF3265593D5}"/>
              </a:ext>
            </a:extLst>
          </p:cNvPr>
          <p:cNvSpPr txBox="1"/>
          <p:nvPr/>
        </p:nvSpPr>
        <p:spPr>
          <a:xfrm>
            <a:off x="8406807" y="3355832"/>
            <a:ext cx="28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인디밴드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봉사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D1522-0626-4D34-BD42-D90A6BE58ADF}"/>
              </a:ext>
            </a:extLst>
          </p:cNvPr>
          <p:cNvSpPr txBox="1"/>
          <p:nvPr/>
        </p:nvSpPr>
        <p:spPr>
          <a:xfrm>
            <a:off x="2949521" y="5830209"/>
            <a:ext cx="189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토론하기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E5293-8F35-49F1-8827-6EE74C008267}"/>
              </a:ext>
            </a:extLst>
          </p:cNvPr>
          <p:cNvSpPr txBox="1"/>
          <p:nvPr/>
        </p:nvSpPr>
        <p:spPr>
          <a:xfrm>
            <a:off x="5349516" y="5842909"/>
            <a:ext cx="189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이타적인 마음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C20ECA-6FA4-4030-83CA-A7ACBC0CB941}"/>
              </a:ext>
            </a:extLst>
          </p:cNvPr>
          <p:cNvSpPr txBox="1"/>
          <p:nvPr/>
        </p:nvSpPr>
        <p:spPr>
          <a:xfrm>
            <a:off x="7707092" y="5830209"/>
            <a:ext cx="256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끊임 없는 자기 계발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E7986-CEC0-4930-895D-0C49E4B4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D1C3B-9265-49C6-990B-0DCBD4C6FEAC}"/>
              </a:ext>
            </a:extLst>
          </p:cNvPr>
          <p:cNvSpPr/>
          <p:nvPr/>
        </p:nvSpPr>
        <p:spPr>
          <a:xfrm flipV="1">
            <a:off x="6096000" y="3834063"/>
            <a:ext cx="6096000" cy="16407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648E-8F15-44B4-BA81-A851C6A1EA00}"/>
              </a:ext>
            </a:extLst>
          </p:cNvPr>
          <p:cNvSpPr txBox="1"/>
          <p:nvPr/>
        </p:nvSpPr>
        <p:spPr>
          <a:xfrm>
            <a:off x="5935578" y="2799348"/>
            <a:ext cx="30364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12B27-4D79-44FA-9FD0-2409CBB58AAD}"/>
              </a:ext>
            </a:extLst>
          </p:cNvPr>
          <p:cNvSpPr txBox="1"/>
          <p:nvPr/>
        </p:nvSpPr>
        <p:spPr>
          <a:xfrm>
            <a:off x="6063370" y="3834063"/>
            <a:ext cx="581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‘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우리아토</a:t>
            </a:r>
            <a:r>
              <a:rPr lang="en-US" altLang="ko-KR" sz="4800" spc="-300" dirty="0">
                <a:solidFill>
                  <a:schemeClr val="bg1"/>
                </a:solidFill>
              </a:rPr>
              <a:t>’ </a:t>
            </a:r>
            <a:r>
              <a:rPr lang="ko-KR" altLang="en-US" sz="4800" spc="-300" dirty="0">
                <a:solidFill>
                  <a:schemeClr val="bg1"/>
                </a:solidFill>
              </a:rPr>
              <a:t>콘텐츠 소개</a:t>
            </a:r>
          </a:p>
        </p:txBody>
      </p:sp>
    </p:spTree>
    <p:extLst>
      <p:ext uri="{BB962C8B-B14F-4D97-AF65-F5344CB8AC3E}">
        <p14:creationId xmlns:p14="http://schemas.microsoft.com/office/powerpoint/2010/main" val="23357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머리 안의 뇌 단색으로 채워진">
            <a:extLst>
              <a:ext uri="{FF2B5EF4-FFF2-40B4-BE49-F238E27FC236}">
                <a16:creationId xmlns:a16="http://schemas.microsoft.com/office/drawing/2014/main" id="{8D6F82B2-F6E7-4518-AA39-69571CA90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844" y="1350714"/>
            <a:ext cx="4140541" cy="41405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B809AC-53A1-4E50-8337-68E965D73692}"/>
              </a:ext>
            </a:extLst>
          </p:cNvPr>
          <p:cNvSpPr/>
          <p:nvPr/>
        </p:nvSpPr>
        <p:spPr>
          <a:xfrm>
            <a:off x="1" y="0"/>
            <a:ext cx="841990" cy="1015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78C990-2583-476C-B22E-F8D9B776F2D0}"/>
              </a:ext>
            </a:extLst>
          </p:cNvPr>
          <p:cNvCxnSpPr>
            <a:cxnSpLocks/>
          </p:cNvCxnSpPr>
          <p:nvPr/>
        </p:nvCxnSpPr>
        <p:spPr>
          <a:xfrm>
            <a:off x="841991" y="1015091"/>
            <a:ext cx="1135000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02A8CC-50A3-4C29-A2BB-E920ADBAAE23}"/>
              </a:ext>
            </a:extLst>
          </p:cNvPr>
          <p:cNvSpPr txBox="1"/>
          <p:nvPr/>
        </p:nvSpPr>
        <p:spPr>
          <a:xfrm>
            <a:off x="990844" y="82424"/>
            <a:ext cx="46185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‘</a:t>
            </a:r>
            <a:r>
              <a:rPr lang="ko-KR" altLang="en-US" sz="3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우리아토</a:t>
            </a:r>
            <a:r>
              <a:rPr lang="en-US" altLang="ko-KR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sz="3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콘텐츠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D5AE-FE36-4B9A-841C-B42A15CF495A}"/>
              </a:ext>
            </a:extLst>
          </p:cNvPr>
          <p:cNvSpPr txBox="1"/>
          <p:nvPr/>
        </p:nvSpPr>
        <p:spPr>
          <a:xfrm>
            <a:off x="85056" y="82424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Part 2,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4415-8F8E-4F01-93B5-D75B6299B139}"/>
              </a:ext>
            </a:extLst>
          </p:cNvPr>
          <p:cNvSpPr txBox="1"/>
          <p:nvPr/>
        </p:nvSpPr>
        <p:spPr>
          <a:xfrm>
            <a:off x="990844" y="639465"/>
            <a:ext cx="2977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365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생각조각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365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일기조각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고민상자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래픽 9" descr="머리 안의 뇌 단색으로 채워진">
            <a:extLst>
              <a:ext uri="{FF2B5EF4-FFF2-40B4-BE49-F238E27FC236}">
                <a16:creationId xmlns:a16="http://schemas.microsoft.com/office/drawing/2014/main" id="{47EA2FD1-8CC8-4B62-948F-430D4F0B3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48621" y="1350714"/>
            <a:ext cx="4140541" cy="4140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576FB6-F895-494B-985E-E347DB3F27AF}"/>
              </a:ext>
            </a:extLst>
          </p:cNvPr>
          <p:cNvSpPr txBox="1"/>
          <p:nvPr/>
        </p:nvSpPr>
        <p:spPr>
          <a:xfrm flipH="1">
            <a:off x="1839964" y="5639735"/>
            <a:ext cx="244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365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생각조각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B8895-3454-4E2D-B51E-EBA536D46172}"/>
              </a:ext>
            </a:extLst>
          </p:cNvPr>
          <p:cNvSpPr txBox="1"/>
          <p:nvPr/>
        </p:nvSpPr>
        <p:spPr>
          <a:xfrm flipH="1">
            <a:off x="7797741" y="5639735"/>
            <a:ext cx="244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365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일기조각</a:t>
            </a:r>
          </a:p>
        </p:txBody>
      </p:sp>
    </p:spTree>
    <p:extLst>
      <p:ext uri="{BB962C8B-B14F-4D97-AF65-F5344CB8AC3E}">
        <p14:creationId xmlns:p14="http://schemas.microsoft.com/office/powerpoint/2010/main" val="465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핑크핑꾸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80C69"/>
      </a:accent1>
      <a:accent2>
        <a:srgbClr val="FC67A5"/>
      </a:accent2>
      <a:accent3>
        <a:srgbClr val="FE7493"/>
      </a:accent3>
      <a:accent4>
        <a:srgbClr val="F49273"/>
      </a:accent4>
      <a:accent5>
        <a:srgbClr val="FBDDCD"/>
      </a:accent5>
      <a:accent6>
        <a:srgbClr val="E6E6E6"/>
      </a:accent6>
      <a:hlink>
        <a:srgbClr val="3F3F3F"/>
      </a:hlink>
      <a:folHlink>
        <a:srgbClr val="3F3F3F"/>
      </a:folHlink>
    </a:clrScheme>
    <a:fontScheme name="Arial 나눔스퀘어">
      <a:majorFont>
        <a:latin typeface="Arial"/>
        <a:ea typeface="나눔스퀘어 Extra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90B5887EE6ED846B0CABCE608D8B44E" ma:contentTypeVersion="10" ma:contentTypeDescription="새 문서를 만듭니다." ma:contentTypeScope="" ma:versionID="e2a4553edcd0c1908d0bda52bba4d929">
  <xsd:schema xmlns:xsd="http://www.w3.org/2001/XMLSchema" xmlns:xs="http://www.w3.org/2001/XMLSchema" xmlns:p="http://schemas.microsoft.com/office/2006/metadata/properties" xmlns:ns3="8d270e5d-2169-4265-9db7-0b97358606f1" targetNamespace="http://schemas.microsoft.com/office/2006/metadata/properties" ma:root="true" ma:fieldsID="84bbee4f2d2cfe61480f1c75e6374778" ns3:_="">
    <xsd:import namespace="8d270e5d-2169-4265-9db7-0b97358606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70e5d-2169-4265-9db7-0b97358606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909617-8599-4646-9ECC-B98D801A85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270e5d-2169-4265-9db7-0b97358606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96FE34-66F9-43F8-B62F-CA6F24EFB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AA25ED-8301-4B7E-A6CD-3472FE45BABD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8d270e5d-2169-4265-9db7-0b97358606f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1521</Words>
  <Application>Microsoft Office PowerPoint</Application>
  <PresentationFormat>와이드스크린</PresentationFormat>
  <Paragraphs>343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Noto Sans KR</vt:lpstr>
      <vt:lpstr>굴림체</vt:lpstr>
      <vt:lpstr>나눔스퀘어</vt:lpstr>
      <vt:lpstr>나눔스퀘어 ExtraBold</vt:lpstr>
      <vt:lpstr>나눔스퀘어 Light</vt:lpstr>
      <vt:lpstr>맑은 고딕</vt:lpstr>
      <vt:lpstr>Arial</vt:lpstr>
      <vt:lpstr>Arial Black</vt:lpstr>
      <vt:lpstr>Office 테마</vt:lpstr>
      <vt:lpstr>Project 우 리 아 토</vt:lpstr>
      <vt:lpstr>PowerPoint 프레젠테이션</vt:lpstr>
      <vt:lpstr>PowerPoint 프레젠테이션</vt:lpstr>
      <vt:lpstr>PowerPoint 프레젠테이션</vt:lpstr>
      <vt:lpstr>PowerPoint 프레젠테이션</vt:lpstr>
      <vt:lpstr>01. ‘우리아토’의 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Add some text to the title slide</vt:lpstr>
      <vt:lpstr>Add some text to the title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이승현</cp:lastModifiedBy>
  <cp:revision>23</cp:revision>
  <dcterms:created xsi:type="dcterms:W3CDTF">2021-05-23T03:56:47Z</dcterms:created>
  <dcterms:modified xsi:type="dcterms:W3CDTF">2022-01-27T19:27:37Z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0x010100590B5887EE6ED846B0CABCE608D8B44E</vt:lpwstr>
  </property>
</Properties>
</file>